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sldIdLst>
    <p:sldId id="256" r:id="rId5"/>
    <p:sldId id="257" r:id="rId6"/>
    <p:sldId id="258" r:id="rId7"/>
    <p:sldId id="259" r:id="rId8"/>
    <p:sldId id="261" r:id="rId9"/>
    <p:sldId id="260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stav Ek" userId="S::gustav.ek@tillmobil.se::14246753-031c-4228-ab02-28ba66b580aa" providerId="AD" clId="Web-{9396CABD-ADF5-334F-D8A2-C4E881545BD9}"/>
    <pc:docChg chg="modSld">
      <pc:chgData name="Gustav Ek" userId="S::gustav.ek@tillmobil.se::14246753-031c-4228-ab02-28ba66b580aa" providerId="AD" clId="Web-{9396CABD-ADF5-334F-D8A2-C4E881545BD9}" dt="2025-03-13T13:41:33.499" v="1" actId="14100"/>
      <pc:docMkLst>
        <pc:docMk/>
      </pc:docMkLst>
      <pc:sldChg chg="modSp">
        <pc:chgData name="Gustav Ek" userId="S::gustav.ek@tillmobil.se::14246753-031c-4228-ab02-28ba66b580aa" providerId="AD" clId="Web-{9396CABD-ADF5-334F-D8A2-C4E881545BD9}" dt="2025-03-13T13:41:33.499" v="1" actId="14100"/>
        <pc:sldMkLst>
          <pc:docMk/>
          <pc:sldMk cId="1629528355" sldId="26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5615DE-835D-4BE3-AE01-CE834D188DDD}" type="doc">
      <dgm:prSet loTypeId="urn:microsoft.com/office/officeart/2008/layout/LinedLis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1AA7080-C3AD-49AA-9F9C-95CE65637761}">
      <dgm:prSet/>
      <dgm:spPr/>
      <dgm:t>
        <a:bodyPr/>
        <a:lstStyle/>
        <a:p>
          <a:r>
            <a:rPr lang="en-US" b="0" i="0"/>
            <a:t>Telia delar in sina kunder i olika segment, exempel:</a:t>
          </a:r>
          <a:endParaRPr lang="en-US"/>
        </a:p>
      </dgm:t>
    </dgm:pt>
    <dgm:pt modelId="{3B3D3018-36D3-4600-8A72-D8A247994716}" type="parTrans" cxnId="{C244D1E1-1893-450D-B769-0017A8BA5A5F}">
      <dgm:prSet/>
      <dgm:spPr/>
      <dgm:t>
        <a:bodyPr/>
        <a:lstStyle/>
        <a:p>
          <a:endParaRPr lang="en-US"/>
        </a:p>
      </dgm:t>
    </dgm:pt>
    <dgm:pt modelId="{A27C77D7-6B8A-4651-8D6F-5290626E7763}" type="sibTrans" cxnId="{C244D1E1-1893-450D-B769-0017A8BA5A5F}">
      <dgm:prSet/>
      <dgm:spPr/>
      <dgm:t>
        <a:bodyPr/>
        <a:lstStyle/>
        <a:p>
          <a:endParaRPr lang="en-US"/>
        </a:p>
      </dgm:t>
    </dgm:pt>
    <dgm:pt modelId="{A83B0971-14A4-476A-8B0D-B48F06EAFA6A}">
      <dgm:prSet/>
      <dgm:spPr/>
      <dgm:t>
        <a:bodyPr/>
        <a:lstStyle/>
        <a:p>
          <a:r>
            <a:rPr lang="en-US" b="0" i="0"/>
            <a:t>MM (Small)</a:t>
          </a:r>
          <a:endParaRPr lang="en-US"/>
        </a:p>
      </dgm:t>
    </dgm:pt>
    <dgm:pt modelId="{E72FC588-41DA-4E7E-ADCF-F30C40D10B35}" type="parTrans" cxnId="{F45EF210-4DA5-4345-9CE6-BCFF0E1D9184}">
      <dgm:prSet/>
      <dgm:spPr/>
      <dgm:t>
        <a:bodyPr/>
        <a:lstStyle/>
        <a:p>
          <a:endParaRPr lang="en-US"/>
        </a:p>
      </dgm:t>
    </dgm:pt>
    <dgm:pt modelId="{825857CE-FDFB-49E2-9847-D91E308D7E6B}" type="sibTrans" cxnId="{F45EF210-4DA5-4345-9CE6-BCFF0E1D9184}">
      <dgm:prSet/>
      <dgm:spPr/>
      <dgm:t>
        <a:bodyPr/>
        <a:lstStyle/>
        <a:p>
          <a:endParaRPr lang="en-US"/>
        </a:p>
      </dgm:t>
    </dgm:pt>
    <dgm:pt modelId="{B89D8D56-FF48-436C-9107-38CA825FB900}">
      <dgm:prSet/>
      <dgm:spPr/>
      <dgm:t>
        <a:bodyPr/>
        <a:lstStyle/>
        <a:p>
          <a:r>
            <a:rPr lang="en-US" b="0" i="0"/>
            <a:t>MLE 0 – 149 anställda (tidigare SME)</a:t>
          </a:r>
          <a:endParaRPr lang="en-US"/>
        </a:p>
      </dgm:t>
    </dgm:pt>
    <dgm:pt modelId="{ECA2670C-85E2-4AA6-81A6-F002F80CB02D}" type="parTrans" cxnId="{AFB58ADE-959F-48E2-AF37-5956F702048E}">
      <dgm:prSet/>
      <dgm:spPr/>
      <dgm:t>
        <a:bodyPr/>
        <a:lstStyle/>
        <a:p>
          <a:endParaRPr lang="en-US"/>
        </a:p>
      </dgm:t>
    </dgm:pt>
    <dgm:pt modelId="{1D9F0275-8E69-4F48-8DF6-4DEE4A8A1B15}" type="sibTrans" cxnId="{AFB58ADE-959F-48E2-AF37-5956F702048E}">
      <dgm:prSet/>
      <dgm:spPr/>
      <dgm:t>
        <a:bodyPr/>
        <a:lstStyle/>
        <a:p>
          <a:endParaRPr lang="en-US"/>
        </a:p>
      </dgm:t>
    </dgm:pt>
    <dgm:pt modelId="{3021F91D-32BD-463A-AEFC-9963C5CCC0DC}">
      <dgm:prSet/>
      <dgm:spPr/>
      <dgm:t>
        <a:bodyPr/>
        <a:lstStyle/>
        <a:p>
          <a:r>
            <a:rPr lang="en-US" b="0" i="0"/>
            <a:t>MLE 150 + (tidigare Large)</a:t>
          </a:r>
          <a:endParaRPr lang="en-US"/>
        </a:p>
      </dgm:t>
    </dgm:pt>
    <dgm:pt modelId="{955DE45A-779B-4B9E-9A6C-71925DAC2F79}" type="parTrans" cxnId="{5FA1C7B8-8B12-41B0-B6CC-A22E660E064F}">
      <dgm:prSet/>
      <dgm:spPr/>
      <dgm:t>
        <a:bodyPr/>
        <a:lstStyle/>
        <a:p>
          <a:endParaRPr lang="en-US"/>
        </a:p>
      </dgm:t>
    </dgm:pt>
    <dgm:pt modelId="{D4490C7F-5F0C-44A0-88C8-40D534207F75}" type="sibTrans" cxnId="{5FA1C7B8-8B12-41B0-B6CC-A22E660E064F}">
      <dgm:prSet/>
      <dgm:spPr/>
      <dgm:t>
        <a:bodyPr/>
        <a:lstStyle/>
        <a:p>
          <a:endParaRPr lang="en-US"/>
        </a:p>
      </dgm:t>
    </dgm:pt>
    <dgm:pt modelId="{1802A016-CA4F-4823-B0BE-885557B4BAFB}">
      <dgm:prSet/>
      <dgm:spPr/>
      <dgm:t>
        <a:bodyPr/>
        <a:lstStyle/>
        <a:p>
          <a:r>
            <a:rPr lang="en-US" b="0" i="0"/>
            <a:t>Numera innehåller MLE två segment, som tidigare hette SME och Large.</a:t>
          </a:r>
          <a:endParaRPr lang="en-US"/>
        </a:p>
      </dgm:t>
    </dgm:pt>
    <dgm:pt modelId="{F2987928-B6BE-4DBA-AC57-F5AE881FEF1E}" type="parTrans" cxnId="{94282731-341B-4010-9F6F-BFA7A52B7459}">
      <dgm:prSet/>
      <dgm:spPr/>
      <dgm:t>
        <a:bodyPr/>
        <a:lstStyle/>
        <a:p>
          <a:endParaRPr lang="en-US"/>
        </a:p>
      </dgm:t>
    </dgm:pt>
    <dgm:pt modelId="{CEAA4117-93DB-4838-BC8D-08958F08D6AE}" type="sibTrans" cxnId="{94282731-341B-4010-9F6F-BFA7A52B7459}">
      <dgm:prSet/>
      <dgm:spPr/>
      <dgm:t>
        <a:bodyPr/>
        <a:lstStyle/>
        <a:p>
          <a:endParaRPr lang="en-US"/>
        </a:p>
      </dgm:t>
    </dgm:pt>
    <dgm:pt modelId="{0592B930-1BCC-4AA1-884F-9464EA1D9665}">
      <dgm:prSet/>
      <dgm:spPr/>
      <dgm:t>
        <a:bodyPr/>
        <a:lstStyle/>
        <a:p>
          <a:r>
            <a:rPr lang="en-US" b="0" i="0"/>
            <a:t>MLE är indelat i hur många anställda företaget har. </a:t>
          </a:r>
          <a:endParaRPr lang="en-US"/>
        </a:p>
      </dgm:t>
    </dgm:pt>
    <dgm:pt modelId="{15D07EC8-2B9C-4D86-B5C0-9E5760A2FD2C}" type="parTrans" cxnId="{4EED9B35-3909-4237-8181-2C57720467DE}">
      <dgm:prSet/>
      <dgm:spPr/>
      <dgm:t>
        <a:bodyPr/>
        <a:lstStyle/>
        <a:p>
          <a:endParaRPr lang="en-US"/>
        </a:p>
      </dgm:t>
    </dgm:pt>
    <dgm:pt modelId="{293395B7-0079-4EC0-BE99-709C323067C7}" type="sibTrans" cxnId="{4EED9B35-3909-4237-8181-2C57720467DE}">
      <dgm:prSet/>
      <dgm:spPr/>
      <dgm:t>
        <a:bodyPr/>
        <a:lstStyle/>
        <a:p>
          <a:endParaRPr lang="en-US"/>
        </a:p>
      </dgm:t>
    </dgm:pt>
    <dgm:pt modelId="{76F06136-52E6-4ECD-B3C9-DB5CBE24279F}" type="pres">
      <dgm:prSet presAssocID="{F45615DE-835D-4BE3-AE01-CE834D188DDD}" presName="vert0" presStyleCnt="0">
        <dgm:presLayoutVars>
          <dgm:dir/>
          <dgm:animOne val="branch"/>
          <dgm:animLvl val="lvl"/>
        </dgm:presLayoutVars>
      </dgm:prSet>
      <dgm:spPr/>
    </dgm:pt>
    <dgm:pt modelId="{236405E1-F7D1-4269-8406-C7539344CE88}" type="pres">
      <dgm:prSet presAssocID="{61AA7080-C3AD-49AA-9F9C-95CE65637761}" presName="thickLine" presStyleLbl="alignNode1" presStyleIdx="0" presStyleCnt="6"/>
      <dgm:spPr/>
    </dgm:pt>
    <dgm:pt modelId="{D7F6C23E-5F21-4FD5-8BFF-5F7F6AE894EB}" type="pres">
      <dgm:prSet presAssocID="{61AA7080-C3AD-49AA-9F9C-95CE65637761}" presName="horz1" presStyleCnt="0"/>
      <dgm:spPr/>
    </dgm:pt>
    <dgm:pt modelId="{2D293956-A280-4339-BDEB-45C6F3CAB6AB}" type="pres">
      <dgm:prSet presAssocID="{61AA7080-C3AD-49AA-9F9C-95CE65637761}" presName="tx1" presStyleLbl="revTx" presStyleIdx="0" presStyleCnt="6"/>
      <dgm:spPr/>
    </dgm:pt>
    <dgm:pt modelId="{0D7DE85D-7C92-4E09-8E14-256C3EDB866B}" type="pres">
      <dgm:prSet presAssocID="{61AA7080-C3AD-49AA-9F9C-95CE65637761}" presName="vert1" presStyleCnt="0"/>
      <dgm:spPr/>
    </dgm:pt>
    <dgm:pt modelId="{C4D16063-33D6-4155-A5CF-AB51721D8BB1}" type="pres">
      <dgm:prSet presAssocID="{A83B0971-14A4-476A-8B0D-B48F06EAFA6A}" presName="thickLine" presStyleLbl="alignNode1" presStyleIdx="1" presStyleCnt="6"/>
      <dgm:spPr/>
    </dgm:pt>
    <dgm:pt modelId="{670A38DD-4ABE-4990-8D93-DCE1F5084F46}" type="pres">
      <dgm:prSet presAssocID="{A83B0971-14A4-476A-8B0D-B48F06EAFA6A}" presName="horz1" presStyleCnt="0"/>
      <dgm:spPr/>
    </dgm:pt>
    <dgm:pt modelId="{48F3758A-5830-42DE-A70C-B1F2967C5221}" type="pres">
      <dgm:prSet presAssocID="{A83B0971-14A4-476A-8B0D-B48F06EAFA6A}" presName="tx1" presStyleLbl="revTx" presStyleIdx="1" presStyleCnt="6"/>
      <dgm:spPr/>
    </dgm:pt>
    <dgm:pt modelId="{FDDD902A-80FC-48E2-87BD-D0D71E6665F0}" type="pres">
      <dgm:prSet presAssocID="{A83B0971-14A4-476A-8B0D-B48F06EAFA6A}" presName="vert1" presStyleCnt="0"/>
      <dgm:spPr/>
    </dgm:pt>
    <dgm:pt modelId="{3F3E9277-406B-4281-ADE3-072B6C5D6BA5}" type="pres">
      <dgm:prSet presAssocID="{B89D8D56-FF48-436C-9107-38CA825FB900}" presName="thickLine" presStyleLbl="alignNode1" presStyleIdx="2" presStyleCnt="6"/>
      <dgm:spPr/>
    </dgm:pt>
    <dgm:pt modelId="{7A3CF073-D3D6-403E-9B08-A49A39FE0782}" type="pres">
      <dgm:prSet presAssocID="{B89D8D56-FF48-436C-9107-38CA825FB900}" presName="horz1" presStyleCnt="0"/>
      <dgm:spPr/>
    </dgm:pt>
    <dgm:pt modelId="{9A775DFE-CF8B-4DA6-83C0-F638F7361FA7}" type="pres">
      <dgm:prSet presAssocID="{B89D8D56-FF48-436C-9107-38CA825FB900}" presName="tx1" presStyleLbl="revTx" presStyleIdx="2" presStyleCnt="6"/>
      <dgm:spPr/>
    </dgm:pt>
    <dgm:pt modelId="{5AB20BA6-0F45-4434-AC4A-0C1AAE1CD7A2}" type="pres">
      <dgm:prSet presAssocID="{B89D8D56-FF48-436C-9107-38CA825FB900}" presName="vert1" presStyleCnt="0"/>
      <dgm:spPr/>
    </dgm:pt>
    <dgm:pt modelId="{F7B43D62-5373-4749-B4A1-291D8E83E9BB}" type="pres">
      <dgm:prSet presAssocID="{3021F91D-32BD-463A-AEFC-9963C5CCC0DC}" presName="thickLine" presStyleLbl="alignNode1" presStyleIdx="3" presStyleCnt="6"/>
      <dgm:spPr/>
    </dgm:pt>
    <dgm:pt modelId="{EB2F17CB-9AD7-43C6-9B5D-3908B63407AB}" type="pres">
      <dgm:prSet presAssocID="{3021F91D-32BD-463A-AEFC-9963C5CCC0DC}" presName="horz1" presStyleCnt="0"/>
      <dgm:spPr/>
    </dgm:pt>
    <dgm:pt modelId="{A0BE59C4-2504-4BA2-BF0D-363B14563B37}" type="pres">
      <dgm:prSet presAssocID="{3021F91D-32BD-463A-AEFC-9963C5CCC0DC}" presName="tx1" presStyleLbl="revTx" presStyleIdx="3" presStyleCnt="6"/>
      <dgm:spPr/>
    </dgm:pt>
    <dgm:pt modelId="{A3481055-E40E-4752-81E1-6C2424B456F1}" type="pres">
      <dgm:prSet presAssocID="{3021F91D-32BD-463A-AEFC-9963C5CCC0DC}" presName="vert1" presStyleCnt="0"/>
      <dgm:spPr/>
    </dgm:pt>
    <dgm:pt modelId="{B333E258-B058-4EE1-AD91-C239A0AC86B9}" type="pres">
      <dgm:prSet presAssocID="{1802A016-CA4F-4823-B0BE-885557B4BAFB}" presName="thickLine" presStyleLbl="alignNode1" presStyleIdx="4" presStyleCnt="6"/>
      <dgm:spPr/>
    </dgm:pt>
    <dgm:pt modelId="{56E9D930-DBDC-4E54-B375-37620093A3C7}" type="pres">
      <dgm:prSet presAssocID="{1802A016-CA4F-4823-B0BE-885557B4BAFB}" presName="horz1" presStyleCnt="0"/>
      <dgm:spPr/>
    </dgm:pt>
    <dgm:pt modelId="{061B0B34-5666-46AB-BF53-D062719AB4B9}" type="pres">
      <dgm:prSet presAssocID="{1802A016-CA4F-4823-B0BE-885557B4BAFB}" presName="tx1" presStyleLbl="revTx" presStyleIdx="4" presStyleCnt="6"/>
      <dgm:spPr/>
    </dgm:pt>
    <dgm:pt modelId="{0E0EF48F-A4A9-4300-91A4-759AC2C99593}" type="pres">
      <dgm:prSet presAssocID="{1802A016-CA4F-4823-B0BE-885557B4BAFB}" presName="vert1" presStyleCnt="0"/>
      <dgm:spPr/>
    </dgm:pt>
    <dgm:pt modelId="{9384EFDB-2718-4FEB-8D03-43092F9C13A6}" type="pres">
      <dgm:prSet presAssocID="{0592B930-1BCC-4AA1-884F-9464EA1D9665}" presName="thickLine" presStyleLbl="alignNode1" presStyleIdx="5" presStyleCnt="6"/>
      <dgm:spPr/>
    </dgm:pt>
    <dgm:pt modelId="{A16A4EC3-6F1E-4DC0-8188-74FF68D999B7}" type="pres">
      <dgm:prSet presAssocID="{0592B930-1BCC-4AA1-884F-9464EA1D9665}" presName="horz1" presStyleCnt="0"/>
      <dgm:spPr/>
    </dgm:pt>
    <dgm:pt modelId="{3858CE11-F546-46D0-8510-97B8832D4CFE}" type="pres">
      <dgm:prSet presAssocID="{0592B930-1BCC-4AA1-884F-9464EA1D9665}" presName="tx1" presStyleLbl="revTx" presStyleIdx="5" presStyleCnt="6"/>
      <dgm:spPr/>
    </dgm:pt>
    <dgm:pt modelId="{E44FDFFA-758B-4948-8108-56B1F5BCF13E}" type="pres">
      <dgm:prSet presAssocID="{0592B930-1BCC-4AA1-884F-9464EA1D9665}" presName="vert1" presStyleCnt="0"/>
      <dgm:spPr/>
    </dgm:pt>
  </dgm:ptLst>
  <dgm:cxnLst>
    <dgm:cxn modelId="{5BC01800-1D18-4D14-B0E1-2238C572F2B4}" type="presOf" srcId="{61AA7080-C3AD-49AA-9F9C-95CE65637761}" destId="{2D293956-A280-4339-BDEB-45C6F3CAB6AB}" srcOrd="0" destOrd="0" presId="urn:microsoft.com/office/officeart/2008/layout/LinedList"/>
    <dgm:cxn modelId="{F45EF210-4DA5-4345-9CE6-BCFF0E1D9184}" srcId="{F45615DE-835D-4BE3-AE01-CE834D188DDD}" destId="{A83B0971-14A4-476A-8B0D-B48F06EAFA6A}" srcOrd="1" destOrd="0" parTransId="{E72FC588-41DA-4E7E-ADCF-F30C40D10B35}" sibTransId="{825857CE-FDFB-49E2-9847-D91E308D7E6B}"/>
    <dgm:cxn modelId="{94282731-341B-4010-9F6F-BFA7A52B7459}" srcId="{F45615DE-835D-4BE3-AE01-CE834D188DDD}" destId="{1802A016-CA4F-4823-B0BE-885557B4BAFB}" srcOrd="4" destOrd="0" parTransId="{F2987928-B6BE-4DBA-AC57-F5AE881FEF1E}" sibTransId="{CEAA4117-93DB-4838-BC8D-08958F08D6AE}"/>
    <dgm:cxn modelId="{4EED9B35-3909-4237-8181-2C57720467DE}" srcId="{F45615DE-835D-4BE3-AE01-CE834D188DDD}" destId="{0592B930-1BCC-4AA1-884F-9464EA1D9665}" srcOrd="5" destOrd="0" parTransId="{15D07EC8-2B9C-4D86-B5C0-9E5760A2FD2C}" sibTransId="{293395B7-0079-4EC0-BE99-709C323067C7}"/>
    <dgm:cxn modelId="{F0A42238-C02F-404F-9D04-903B8EFCF2DF}" type="presOf" srcId="{F45615DE-835D-4BE3-AE01-CE834D188DDD}" destId="{76F06136-52E6-4ECD-B3C9-DB5CBE24279F}" srcOrd="0" destOrd="0" presId="urn:microsoft.com/office/officeart/2008/layout/LinedList"/>
    <dgm:cxn modelId="{9A2B7F3F-6C85-4FB6-BDE4-CD61DF6905FD}" type="presOf" srcId="{A83B0971-14A4-476A-8B0D-B48F06EAFA6A}" destId="{48F3758A-5830-42DE-A70C-B1F2967C5221}" srcOrd="0" destOrd="0" presId="urn:microsoft.com/office/officeart/2008/layout/LinedList"/>
    <dgm:cxn modelId="{DF9DB361-DEE2-483F-9A32-EEE0C8A69EC7}" type="presOf" srcId="{0592B930-1BCC-4AA1-884F-9464EA1D9665}" destId="{3858CE11-F546-46D0-8510-97B8832D4CFE}" srcOrd="0" destOrd="0" presId="urn:microsoft.com/office/officeart/2008/layout/LinedList"/>
    <dgm:cxn modelId="{5909F384-8AE1-470B-9245-6FA8F7068B0C}" type="presOf" srcId="{3021F91D-32BD-463A-AEFC-9963C5CCC0DC}" destId="{A0BE59C4-2504-4BA2-BF0D-363B14563B37}" srcOrd="0" destOrd="0" presId="urn:microsoft.com/office/officeart/2008/layout/LinedList"/>
    <dgm:cxn modelId="{D0AD5DB1-CA92-469B-B4AB-AEE89FF8BAAB}" type="presOf" srcId="{B89D8D56-FF48-436C-9107-38CA825FB900}" destId="{9A775DFE-CF8B-4DA6-83C0-F638F7361FA7}" srcOrd="0" destOrd="0" presId="urn:microsoft.com/office/officeart/2008/layout/LinedList"/>
    <dgm:cxn modelId="{5FA1C7B8-8B12-41B0-B6CC-A22E660E064F}" srcId="{F45615DE-835D-4BE3-AE01-CE834D188DDD}" destId="{3021F91D-32BD-463A-AEFC-9963C5CCC0DC}" srcOrd="3" destOrd="0" parTransId="{955DE45A-779B-4B9E-9A6C-71925DAC2F79}" sibTransId="{D4490C7F-5F0C-44A0-88C8-40D534207F75}"/>
    <dgm:cxn modelId="{AFB58ADE-959F-48E2-AF37-5956F702048E}" srcId="{F45615DE-835D-4BE3-AE01-CE834D188DDD}" destId="{B89D8D56-FF48-436C-9107-38CA825FB900}" srcOrd="2" destOrd="0" parTransId="{ECA2670C-85E2-4AA6-81A6-F002F80CB02D}" sibTransId="{1D9F0275-8E69-4F48-8DF6-4DEE4A8A1B15}"/>
    <dgm:cxn modelId="{C244D1E1-1893-450D-B769-0017A8BA5A5F}" srcId="{F45615DE-835D-4BE3-AE01-CE834D188DDD}" destId="{61AA7080-C3AD-49AA-9F9C-95CE65637761}" srcOrd="0" destOrd="0" parTransId="{3B3D3018-36D3-4600-8A72-D8A247994716}" sibTransId="{A27C77D7-6B8A-4651-8D6F-5290626E7763}"/>
    <dgm:cxn modelId="{F5A701EE-DE1F-400D-A968-F75DA08FCB7D}" type="presOf" srcId="{1802A016-CA4F-4823-B0BE-885557B4BAFB}" destId="{061B0B34-5666-46AB-BF53-D062719AB4B9}" srcOrd="0" destOrd="0" presId="urn:microsoft.com/office/officeart/2008/layout/LinedList"/>
    <dgm:cxn modelId="{418C7DF8-11DE-42EB-B1DC-F7401E58DB26}" type="presParOf" srcId="{76F06136-52E6-4ECD-B3C9-DB5CBE24279F}" destId="{236405E1-F7D1-4269-8406-C7539344CE88}" srcOrd="0" destOrd="0" presId="urn:microsoft.com/office/officeart/2008/layout/LinedList"/>
    <dgm:cxn modelId="{9F8D6346-DC95-4127-A91B-DC316C1F1130}" type="presParOf" srcId="{76F06136-52E6-4ECD-B3C9-DB5CBE24279F}" destId="{D7F6C23E-5F21-4FD5-8BFF-5F7F6AE894EB}" srcOrd="1" destOrd="0" presId="urn:microsoft.com/office/officeart/2008/layout/LinedList"/>
    <dgm:cxn modelId="{FE2CC578-C167-4091-B06A-C2BD13576582}" type="presParOf" srcId="{D7F6C23E-5F21-4FD5-8BFF-5F7F6AE894EB}" destId="{2D293956-A280-4339-BDEB-45C6F3CAB6AB}" srcOrd="0" destOrd="0" presId="urn:microsoft.com/office/officeart/2008/layout/LinedList"/>
    <dgm:cxn modelId="{0E101D06-78CF-44EF-BD50-66B56CBBAC58}" type="presParOf" srcId="{D7F6C23E-5F21-4FD5-8BFF-5F7F6AE894EB}" destId="{0D7DE85D-7C92-4E09-8E14-256C3EDB866B}" srcOrd="1" destOrd="0" presId="urn:microsoft.com/office/officeart/2008/layout/LinedList"/>
    <dgm:cxn modelId="{717DA3E8-8F91-403B-9282-68FA3F40D237}" type="presParOf" srcId="{76F06136-52E6-4ECD-B3C9-DB5CBE24279F}" destId="{C4D16063-33D6-4155-A5CF-AB51721D8BB1}" srcOrd="2" destOrd="0" presId="urn:microsoft.com/office/officeart/2008/layout/LinedList"/>
    <dgm:cxn modelId="{90809D10-FCF0-4FF5-9EA1-4E7920C2D892}" type="presParOf" srcId="{76F06136-52E6-4ECD-B3C9-DB5CBE24279F}" destId="{670A38DD-4ABE-4990-8D93-DCE1F5084F46}" srcOrd="3" destOrd="0" presId="urn:microsoft.com/office/officeart/2008/layout/LinedList"/>
    <dgm:cxn modelId="{37A57BD9-7F21-498E-88A0-9BF31FD57704}" type="presParOf" srcId="{670A38DD-4ABE-4990-8D93-DCE1F5084F46}" destId="{48F3758A-5830-42DE-A70C-B1F2967C5221}" srcOrd="0" destOrd="0" presId="urn:microsoft.com/office/officeart/2008/layout/LinedList"/>
    <dgm:cxn modelId="{D1547CC1-26BF-4C68-8FCA-7621206AD470}" type="presParOf" srcId="{670A38DD-4ABE-4990-8D93-DCE1F5084F46}" destId="{FDDD902A-80FC-48E2-87BD-D0D71E6665F0}" srcOrd="1" destOrd="0" presId="urn:microsoft.com/office/officeart/2008/layout/LinedList"/>
    <dgm:cxn modelId="{AFCDAFF4-2C44-4242-A9F7-67201B390A73}" type="presParOf" srcId="{76F06136-52E6-4ECD-B3C9-DB5CBE24279F}" destId="{3F3E9277-406B-4281-ADE3-072B6C5D6BA5}" srcOrd="4" destOrd="0" presId="urn:microsoft.com/office/officeart/2008/layout/LinedList"/>
    <dgm:cxn modelId="{6578BB65-4BD8-44BA-B481-74CE904124AF}" type="presParOf" srcId="{76F06136-52E6-4ECD-B3C9-DB5CBE24279F}" destId="{7A3CF073-D3D6-403E-9B08-A49A39FE0782}" srcOrd="5" destOrd="0" presId="urn:microsoft.com/office/officeart/2008/layout/LinedList"/>
    <dgm:cxn modelId="{C9968ED7-F4DC-441A-AE23-354C00BDB06A}" type="presParOf" srcId="{7A3CF073-D3D6-403E-9B08-A49A39FE0782}" destId="{9A775DFE-CF8B-4DA6-83C0-F638F7361FA7}" srcOrd="0" destOrd="0" presId="urn:microsoft.com/office/officeart/2008/layout/LinedList"/>
    <dgm:cxn modelId="{AF267CBF-E814-4112-8D96-189BDFD573DB}" type="presParOf" srcId="{7A3CF073-D3D6-403E-9B08-A49A39FE0782}" destId="{5AB20BA6-0F45-4434-AC4A-0C1AAE1CD7A2}" srcOrd="1" destOrd="0" presId="urn:microsoft.com/office/officeart/2008/layout/LinedList"/>
    <dgm:cxn modelId="{D670EA1C-D61D-4726-8033-5584B9AD5B0B}" type="presParOf" srcId="{76F06136-52E6-4ECD-B3C9-DB5CBE24279F}" destId="{F7B43D62-5373-4749-B4A1-291D8E83E9BB}" srcOrd="6" destOrd="0" presId="urn:microsoft.com/office/officeart/2008/layout/LinedList"/>
    <dgm:cxn modelId="{571FD9B6-C7A1-4443-90AC-5CDDE79C5CA1}" type="presParOf" srcId="{76F06136-52E6-4ECD-B3C9-DB5CBE24279F}" destId="{EB2F17CB-9AD7-43C6-9B5D-3908B63407AB}" srcOrd="7" destOrd="0" presId="urn:microsoft.com/office/officeart/2008/layout/LinedList"/>
    <dgm:cxn modelId="{06C67004-381C-4036-86E7-A70BF7A91B32}" type="presParOf" srcId="{EB2F17CB-9AD7-43C6-9B5D-3908B63407AB}" destId="{A0BE59C4-2504-4BA2-BF0D-363B14563B37}" srcOrd="0" destOrd="0" presId="urn:microsoft.com/office/officeart/2008/layout/LinedList"/>
    <dgm:cxn modelId="{1B5DD4C3-DDFD-4ADA-B277-A802D3DF383E}" type="presParOf" srcId="{EB2F17CB-9AD7-43C6-9B5D-3908B63407AB}" destId="{A3481055-E40E-4752-81E1-6C2424B456F1}" srcOrd="1" destOrd="0" presId="urn:microsoft.com/office/officeart/2008/layout/LinedList"/>
    <dgm:cxn modelId="{E0CCEC00-C6DF-4769-88A3-7F6F229555E1}" type="presParOf" srcId="{76F06136-52E6-4ECD-B3C9-DB5CBE24279F}" destId="{B333E258-B058-4EE1-AD91-C239A0AC86B9}" srcOrd="8" destOrd="0" presId="urn:microsoft.com/office/officeart/2008/layout/LinedList"/>
    <dgm:cxn modelId="{F6554342-DC45-4A18-925C-404CA0552446}" type="presParOf" srcId="{76F06136-52E6-4ECD-B3C9-DB5CBE24279F}" destId="{56E9D930-DBDC-4E54-B375-37620093A3C7}" srcOrd="9" destOrd="0" presId="urn:microsoft.com/office/officeart/2008/layout/LinedList"/>
    <dgm:cxn modelId="{E19C74CC-3AB5-414B-86BF-CD773BE2CB44}" type="presParOf" srcId="{56E9D930-DBDC-4E54-B375-37620093A3C7}" destId="{061B0B34-5666-46AB-BF53-D062719AB4B9}" srcOrd="0" destOrd="0" presId="urn:microsoft.com/office/officeart/2008/layout/LinedList"/>
    <dgm:cxn modelId="{0F7105E4-F4B8-4CC1-85DF-7401DB886525}" type="presParOf" srcId="{56E9D930-DBDC-4E54-B375-37620093A3C7}" destId="{0E0EF48F-A4A9-4300-91A4-759AC2C99593}" srcOrd="1" destOrd="0" presId="urn:microsoft.com/office/officeart/2008/layout/LinedList"/>
    <dgm:cxn modelId="{C3550CBB-B3F0-4420-9452-D46481AF119A}" type="presParOf" srcId="{76F06136-52E6-4ECD-B3C9-DB5CBE24279F}" destId="{9384EFDB-2718-4FEB-8D03-43092F9C13A6}" srcOrd="10" destOrd="0" presId="urn:microsoft.com/office/officeart/2008/layout/LinedList"/>
    <dgm:cxn modelId="{1F7247AA-670D-43F0-A6BD-E99331C8F58B}" type="presParOf" srcId="{76F06136-52E6-4ECD-B3C9-DB5CBE24279F}" destId="{A16A4EC3-6F1E-4DC0-8188-74FF68D999B7}" srcOrd="11" destOrd="0" presId="urn:microsoft.com/office/officeart/2008/layout/LinedList"/>
    <dgm:cxn modelId="{F25D28E9-5FD6-454B-950F-23D3DBCD8214}" type="presParOf" srcId="{A16A4EC3-6F1E-4DC0-8188-74FF68D999B7}" destId="{3858CE11-F546-46D0-8510-97B8832D4CFE}" srcOrd="0" destOrd="0" presId="urn:microsoft.com/office/officeart/2008/layout/LinedList"/>
    <dgm:cxn modelId="{9F06C58A-50DB-440C-B62E-21E98470E50F}" type="presParOf" srcId="{A16A4EC3-6F1E-4DC0-8188-74FF68D999B7}" destId="{E44FDFFA-758B-4948-8108-56B1F5BCF13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9690E3-1723-4F9B-BCCA-66C4D1395A3D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5036F9B-1579-4293-89BE-BFBA4421D8E1}">
      <dgm:prSet/>
      <dgm:spPr/>
      <dgm:t>
        <a:bodyPr/>
        <a:lstStyle/>
        <a:p>
          <a:r>
            <a:rPr lang="en-US" b="1" i="0" dirty="0"/>
            <a:t>Vi </a:t>
          </a:r>
          <a:r>
            <a:rPr lang="en-US" b="1" i="0" dirty="0" err="1"/>
            <a:t>säljer</a:t>
          </a:r>
          <a:r>
            <a:rPr lang="en-US" b="1" i="0" dirty="0"/>
            <a:t> </a:t>
          </a:r>
          <a:r>
            <a:rPr lang="en-US" b="1" i="0" dirty="0" err="1"/>
            <a:t>främst</a:t>
          </a:r>
          <a:r>
            <a:rPr lang="en-US" b="1" i="0" dirty="0"/>
            <a:t> till </a:t>
          </a:r>
          <a:r>
            <a:rPr lang="en-US" b="1" i="0" dirty="0" err="1"/>
            <a:t>kunder</a:t>
          </a:r>
          <a:r>
            <a:rPr lang="en-US" b="1" i="0" dirty="0"/>
            <a:t> </a:t>
          </a:r>
          <a:r>
            <a:rPr lang="en-US" b="1" i="0" dirty="0" err="1"/>
            <a:t>som</a:t>
          </a:r>
          <a:r>
            <a:rPr lang="en-US" b="1" i="0" dirty="0"/>
            <a:t> </a:t>
          </a:r>
          <a:r>
            <a:rPr lang="en-US" b="1" i="0" dirty="0" err="1"/>
            <a:t>tillhör</a:t>
          </a:r>
          <a:r>
            <a:rPr lang="en-US" b="1" i="0" dirty="0"/>
            <a:t> </a:t>
          </a:r>
          <a:r>
            <a:rPr lang="en-US" b="1" i="0" dirty="0" err="1"/>
            <a:t>segmentet</a:t>
          </a:r>
          <a:r>
            <a:rPr lang="en-US" b="1" i="0" dirty="0"/>
            <a:t> MLE (SME).</a:t>
          </a:r>
          <a:endParaRPr lang="en-US" dirty="0"/>
        </a:p>
      </dgm:t>
    </dgm:pt>
    <dgm:pt modelId="{385C77CC-DE23-4E95-87D3-4B73DB97F502}" type="parTrans" cxnId="{DD81D128-FD06-4AFD-93BB-3FAAF973C374}">
      <dgm:prSet/>
      <dgm:spPr/>
      <dgm:t>
        <a:bodyPr/>
        <a:lstStyle/>
        <a:p>
          <a:endParaRPr lang="en-US"/>
        </a:p>
      </dgm:t>
    </dgm:pt>
    <dgm:pt modelId="{3783A537-27F8-4B46-AEBE-A913DB058303}" type="sibTrans" cxnId="{DD81D128-FD06-4AFD-93BB-3FAAF973C374}">
      <dgm:prSet/>
      <dgm:spPr/>
      <dgm:t>
        <a:bodyPr/>
        <a:lstStyle/>
        <a:p>
          <a:endParaRPr lang="en-US"/>
        </a:p>
      </dgm:t>
    </dgm:pt>
    <dgm:pt modelId="{E435ACB2-05F1-436B-9D8E-8B1091AD6B66}">
      <dgm:prSet/>
      <dgm:spPr/>
      <dgm:t>
        <a:bodyPr/>
        <a:lstStyle/>
        <a:p>
          <a:r>
            <a:rPr lang="en-US" b="0" i="0" dirty="0" err="1"/>
            <a:t>Förlänga</a:t>
          </a:r>
          <a:r>
            <a:rPr lang="en-US" b="0" i="0" dirty="0"/>
            <a:t> </a:t>
          </a:r>
          <a:r>
            <a:rPr lang="en-US" b="0" i="0" dirty="0" err="1"/>
            <a:t>ett</a:t>
          </a:r>
          <a:r>
            <a:rPr lang="en-US" b="0" i="0" dirty="0"/>
            <a:t> </a:t>
          </a:r>
          <a:r>
            <a:rPr lang="en-US" b="0" i="0" dirty="0" err="1"/>
            <a:t>abonnemang</a:t>
          </a:r>
          <a:r>
            <a:rPr lang="en-US" b="0" i="0" dirty="0"/>
            <a:t> i </a:t>
          </a:r>
          <a:r>
            <a:rPr lang="en-US" b="0" i="0" dirty="0" err="1"/>
            <a:t>segmentet</a:t>
          </a:r>
          <a:r>
            <a:rPr lang="en-US" b="0" i="0" dirty="0"/>
            <a:t> MLE (SME), </a:t>
          </a:r>
          <a:r>
            <a:rPr lang="en-US" b="0" i="0" dirty="0" err="1"/>
            <a:t>så</a:t>
          </a:r>
          <a:r>
            <a:rPr lang="en-US" b="0" i="0" dirty="0"/>
            <a:t> </a:t>
          </a:r>
          <a:r>
            <a:rPr lang="en-US" b="0" i="0" dirty="0" err="1"/>
            <a:t>måste</a:t>
          </a:r>
          <a:r>
            <a:rPr lang="en-US" b="0" i="0" dirty="0"/>
            <a:t> </a:t>
          </a:r>
          <a:r>
            <a:rPr lang="en-US" b="0" i="0" dirty="0" err="1"/>
            <a:t>kunden</a:t>
          </a:r>
          <a:r>
            <a:rPr lang="en-US" b="0" i="0" dirty="0"/>
            <a:t> </a:t>
          </a:r>
          <a:r>
            <a:rPr lang="en-US" b="0" i="0" dirty="0" err="1"/>
            <a:t>vara</a:t>
          </a:r>
          <a:r>
            <a:rPr lang="en-US" b="0" i="0" dirty="0"/>
            <a:t> </a:t>
          </a:r>
          <a:r>
            <a:rPr lang="en-US" b="0" i="0" dirty="0" err="1"/>
            <a:t>en</a:t>
          </a:r>
          <a:r>
            <a:rPr lang="en-US" b="0" i="0" dirty="0"/>
            <a:t> </a:t>
          </a:r>
          <a:r>
            <a:rPr lang="en-US" b="1" i="0" dirty="0" err="1"/>
            <a:t>befintlig</a:t>
          </a:r>
          <a:r>
            <a:rPr lang="en-US" b="0" i="0" dirty="0"/>
            <a:t> Tillmobil </a:t>
          </a:r>
          <a:r>
            <a:rPr lang="en-US" b="0" i="0" dirty="0" err="1"/>
            <a:t>kund</a:t>
          </a:r>
          <a:r>
            <a:rPr lang="en-US" b="0" i="0" dirty="0"/>
            <a:t>. </a:t>
          </a:r>
          <a:endParaRPr lang="en-US" dirty="0"/>
        </a:p>
      </dgm:t>
    </dgm:pt>
    <dgm:pt modelId="{B25362E9-C7E6-4DC1-8781-C729E754F2FD}" type="parTrans" cxnId="{266699F9-F007-4928-B283-A928BEE5C88F}">
      <dgm:prSet/>
      <dgm:spPr/>
      <dgm:t>
        <a:bodyPr/>
        <a:lstStyle/>
        <a:p>
          <a:endParaRPr lang="en-US"/>
        </a:p>
      </dgm:t>
    </dgm:pt>
    <dgm:pt modelId="{CECEA16B-3609-46B3-9D9D-C70DF07185D4}" type="sibTrans" cxnId="{266699F9-F007-4928-B283-A928BEE5C88F}">
      <dgm:prSet/>
      <dgm:spPr/>
      <dgm:t>
        <a:bodyPr/>
        <a:lstStyle/>
        <a:p>
          <a:endParaRPr lang="en-US"/>
        </a:p>
      </dgm:t>
    </dgm:pt>
    <dgm:pt modelId="{580AD2B6-9414-4C19-9CBD-C2EB234D9764}">
      <dgm:prSet/>
      <dgm:spPr/>
      <dgm:t>
        <a:bodyPr/>
        <a:lstStyle/>
        <a:p>
          <a:r>
            <a:rPr lang="en-US" b="0" i="0" dirty="0"/>
            <a:t>Det </a:t>
          </a:r>
          <a:r>
            <a:rPr lang="en-US" b="0" i="0" dirty="0" err="1"/>
            <a:t>vill</a:t>
          </a:r>
          <a:r>
            <a:rPr lang="en-US" b="0" i="0" dirty="0"/>
            <a:t> </a:t>
          </a:r>
          <a:r>
            <a:rPr lang="en-US" b="0" i="0" dirty="0" err="1"/>
            <a:t>säga</a:t>
          </a:r>
          <a:r>
            <a:rPr lang="en-US" b="0" i="0" dirty="0"/>
            <a:t>, </a:t>
          </a:r>
          <a:r>
            <a:rPr lang="en-US" b="1" i="0" dirty="0"/>
            <a:t>Tillmobil </a:t>
          </a:r>
          <a:r>
            <a:rPr lang="en-US" b="0" i="0" dirty="0" err="1"/>
            <a:t>måste</a:t>
          </a:r>
          <a:r>
            <a:rPr lang="en-US" b="0" i="0" dirty="0"/>
            <a:t> ha </a:t>
          </a:r>
          <a:r>
            <a:rPr lang="en-US" b="0" i="0" dirty="0" err="1"/>
            <a:t>sålt</a:t>
          </a:r>
          <a:r>
            <a:rPr lang="en-US" b="0" i="0" dirty="0"/>
            <a:t> till </a:t>
          </a:r>
          <a:r>
            <a:rPr lang="en-US" b="0" i="0" dirty="0" err="1"/>
            <a:t>kunden</a:t>
          </a:r>
          <a:r>
            <a:rPr lang="en-US" b="0" i="0" dirty="0"/>
            <a:t> </a:t>
          </a:r>
          <a:r>
            <a:rPr lang="en-US" b="0" i="0" dirty="0" err="1"/>
            <a:t>tidigare</a:t>
          </a:r>
          <a:r>
            <a:rPr lang="en-US" b="0" i="0" dirty="0"/>
            <a:t> </a:t>
          </a:r>
          <a:r>
            <a:rPr lang="en-US" b="0" i="0" dirty="0" err="1"/>
            <a:t>eller</a:t>
          </a:r>
          <a:r>
            <a:rPr lang="en-US" b="0" i="0" dirty="0"/>
            <a:t> </a:t>
          </a:r>
          <a:r>
            <a:rPr lang="en-US" b="0" i="0" dirty="0" err="1"/>
            <a:t>sälja</a:t>
          </a:r>
          <a:r>
            <a:rPr lang="en-US" b="0" i="0" dirty="0"/>
            <a:t> </a:t>
          </a:r>
          <a:r>
            <a:rPr lang="en-US" b="0" i="0" dirty="0" err="1"/>
            <a:t>ett</a:t>
          </a:r>
          <a:r>
            <a:rPr lang="en-US" b="0" i="0" dirty="0"/>
            <a:t> </a:t>
          </a:r>
          <a:r>
            <a:rPr lang="en-US" b="0" i="0" dirty="0" err="1"/>
            <a:t>nyteck</a:t>
          </a:r>
          <a:r>
            <a:rPr lang="en-US" b="0" i="0" dirty="0"/>
            <a:t>/portering till </a:t>
          </a:r>
          <a:r>
            <a:rPr lang="en-US" b="0" i="0" dirty="0" err="1"/>
            <a:t>kund</a:t>
          </a:r>
          <a:r>
            <a:rPr lang="en-US" b="0" i="0" dirty="0"/>
            <a:t> </a:t>
          </a:r>
          <a:r>
            <a:rPr lang="en-US" b="0" i="0" dirty="0" err="1"/>
            <a:t>innan</a:t>
          </a:r>
          <a:r>
            <a:rPr lang="en-US" b="0" i="0" dirty="0"/>
            <a:t> du </a:t>
          </a:r>
          <a:r>
            <a:rPr lang="en-US" b="0" i="0" dirty="0" err="1"/>
            <a:t>kan</a:t>
          </a:r>
          <a:r>
            <a:rPr lang="en-US" b="0" i="0" dirty="0"/>
            <a:t> </a:t>
          </a:r>
          <a:r>
            <a:rPr lang="en-US" b="0" i="0" dirty="0" err="1"/>
            <a:t>förlänga</a:t>
          </a:r>
          <a:r>
            <a:rPr lang="en-US" b="0" i="0" dirty="0"/>
            <a:t> </a:t>
          </a:r>
          <a:r>
            <a:rPr lang="en-US" b="0" i="0" dirty="0" err="1"/>
            <a:t>kunds</a:t>
          </a:r>
          <a:r>
            <a:rPr lang="en-US" b="0" i="0" dirty="0"/>
            <a:t> </a:t>
          </a:r>
          <a:r>
            <a:rPr lang="en-US" b="0" i="0" dirty="0" err="1"/>
            <a:t>befintliga</a:t>
          </a:r>
          <a:r>
            <a:rPr lang="en-US" b="0" i="0" dirty="0"/>
            <a:t> </a:t>
          </a:r>
          <a:r>
            <a:rPr lang="en-US" b="0" i="0" dirty="0" err="1"/>
            <a:t>abonnemang</a:t>
          </a:r>
          <a:r>
            <a:rPr lang="en-US" b="0" i="0" dirty="0"/>
            <a:t>.</a:t>
          </a:r>
          <a:endParaRPr lang="en-US" dirty="0"/>
        </a:p>
      </dgm:t>
    </dgm:pt>
    <dgm:pt modelId="{54C11FAC-68F3-48DC-A8BC-61A16F8D6D83}" type="parTrans" cxnId="{48892A9F-26F5-42E4-A626-9EC88FDC5A32}">
      <dgm:prSet/>
      <dgm:spPr/>
      <dgm:t>
        <a:bodyPr/>
        <a:lstStyle/>
        <a:p>
          <a:endParaRPr lang="en-US"/>
        </a:p>
      </dgm:t>
    </dgm:pt>
    <dgm:pt modelId="{BF9AC975-4D82-4458-B19F-AA43DFF07801}" type="sibTrans" cxnId="{48892A9F-26F5-42E4-A626-9EC88FDC5A32}">
      <dgm:prSet/>
      <dgm:spPr/>
      <dgm:t>
        <a:bodyPr/>
        <a:lstStyle/>
        <a:p>
          <a:endParaRPr lang="en-US"/>
        </a:p>
      </dgm:t>
    </dgm:pt>
    <dgm:pt modelId="{B75C6314-42F0-4960-BB2E-D0B590560E92}">
      <dgm:prSet/>
      <dgm:spPr/>
      <dgm:t>
        <a:bodyPr/>
        <a:lstStyle/>
        <a:p>
          <a:r>
            <a:rPr lang="en-US" b="1" i="0"/>
            <a:t>*Ett undantag </a:t>
          </a:r>
          <a:r>
            <a:rPr lang="en-US" b="0" i="0"/>
            <a:t>för dig som innesäljare är att du får lov att nyteckna och portera på segmentet MM, </a:t>
          </a:r>
          <a:r>
            <a:rPr lang="en-US" b="1" i="0" u="sng"/>
            <a:t>men inte förlänga</a:t>
          </a:r>
          <a:r>
            <a:rPr lang="en-US" b="0" i="0"/>
            <a:t>.</a:t>
          </a:r>
          <a:endParaRPr lang="en-US"/>
        </a:p>
      </dgm:t>
    </dgm:pt>
    <dgm:pt modelId="{EE7A5CD8-89FC-49DA-A636-9D372C2ACCC6}" type="parTrans" cxnId="{AC1C01D8-45AC-48C7-8FFB-EDFFF86574DA}">
      <dgm:prSet/>
      <dgm:spPr/>
      <dgm:t>
        <a:bodyPr/>
        <a:lstStyle/>
        <a:p>
          <a:endParaRPr lang="en-US"/>
        </a:p>
      </dgm:t>
    </dgm:pt>
    <dgm:pt modelId="{135A2E18-051D-419A-BF5E-1ED346B2CB9B}" type="sibTrans" cxnId="{AC1C01D8-45AC-48C7-8FFB-EDFFF86574DA}">
      <dgm:prSet/>
      <dgm:spPr/>
      <dgm:t>
        <a:bodyPr/>
        <a:lstStyle/>
        <a:p>
          <a:endParaRPr lang="en-US"/>
        </a:p>
      </dgm:t>
    </dgm:pt>
    <dgm:pt modelId="{9FDBE6E2-863E-4B4E-8221-2D1BDE11DD39}">
      <dgm:prSet/>
      <dgm:spPr/>
      <dgm:t>
        <a:bodyPr/>
        <a:lstStyle/>
        <a:p>
          <a:r>
            <a:rPr lang="en-US" b="0" i="0"/>
            <a:t>(Om din roll på Tillmobil är utesäljare så har du lite andra regler kring segmenten).</a:t>
          </a:r>
          <a:endParaRPr lang="en-US"/>
        </a:p>
      </dgm:t>
    </dgm:pt>
    <dgm:pt modelId="{1898AE2A-E69D-4381-BE59-B8B8622F6E33}" type="parTrans" cxnId="{9B65EF25-5CBE-4915-A72A-BC2C417B2D20}">
      <dgm:prSet/>
      <dgm:spPr/>
      <dgm:t>
        <a:bodyPr/>
        <a:lstStyle/>
        <a:p>
          <a:endParaRPr lang="en-US"/>
        </a:p>
      </dgm:t>
    </dgm:pt>
    <dgm:pt modelId="{68E2978B-5F00-46F2-A029-BF72DA896F7A}" type="sibTrans" cxnId="{9B65EF25-5CBE-4915-A72A-BC2C417B2D20}">
      <dgm:prSet/>
      <dgm:spPr/>
      <dgm:t>
        <a:bodyPr/>
        <a:lstStyle/>
        <a:p>
          <a:endParaRPr lang="en-US"/>
        </a:p>
      </dgm:t>
    </dgm:pt>
    <dgm:pt modelId="{B817DE1C-9B13-46D9-B7D8-1C44C9B79FBF}" type="pres">
      <dgm:prSet presAssocID="{6F9690E3-1723-4F9B-BCCA-66C4D1395A3D}" presName="vert0" presStyleCnt="0">
        <dgm:presLayoutVars>
          <dgm:dir/>
          <dgm:animOne val="branch"/>
          <dgm:animLvl val="lvl"/>
        </dgm:presLayoutVars>
      </dgm:prSet>
      <dgm:spPr/>
    </dgm:pt>
    <dgm:pt modelId="{F76A066A-0570-439E-B510-40479EC22FA0}" type="pres">
      <dgm:prSet presAssocID="{D5036F9B-1579-4293-89BE-BFBA4421D8E1}" presName="thickLine" presStyleLbl="alignNode1" presStyleIdx="0" presStyleCnt="5"/>
      <dgm:spPr/>
    </dgm:pt>
    <dgm:pt modelId="{F4AE94FE-67AA-4448-9462-BE48A450A41E}" type="pres">
      <dgm:prSet presAssocID="{D5036F9B-1579-4293-89BE-BFBA4421D8E1}" presName="horz1" presStyleCnt="0"/>
      <dgm:spPr/>
    </dgm:pt>
    <dgm:pt modelId="{AC107210-17A7-49D2-A70C-458A9C55FC22}" type="pres">
      <dgm:prSet presAssocID="{D5036F9B-1579-4293-89BE-BFBA4421D8E1}" presName="tx1" presStyleLbl="revTx" presStyleIdx="0" presStyleCnt="5"/>
      <dgm:spPr/>
    </dgm:pt>
    <dgm:pt modelId="{B9792643-752F-4358-887F-6D752350C04D}" type="pres">
      <dgm:prSet presAssocID="{D5036F9B-1579-4293-89BE-BFBA4421D8E1}" presName="vert1" presStyleCnt="0"/>
      <dgm:spPr/>
    </dgm:pt>
    <dgm:pt modelId="{5BE0E3E0-9D29-44F3-A839-A314E7367C75}" type="pres">
      <dgm:prSet presAssocID="{E435ACB2-05F1-436B-9D8E-8B1091AD6B66}" presName="thickLine" presStyleLbl="alignNode1" presStyleIdx="1" presStyleCnt="5"/>
      <dgm:spPr/>
    </dgm:pt>
    <dgm:pt modelId="{47940660-BE9A-449A-9DC9-A667DF133010}" type="pres">
      <dgm:prSet presAssocID="{E435ACB2-05F1-436B-9D8E-8B1091AD6B66}" presName="horz1" presStyleCnt="0"/>
      <dgm:spPr/>
    </dgm:pt>
    <dgm:pt modelId="{DB2620D0-F22E-4141-ADCE-0EEFCA37935D}" type="pres">
      <dgm:prSet presAssocID="{E435ACB2-05F1-436B-9D8E-8B1091AD6B66}" presName="tx1" presStyleLbl="revTx" presStyleIdx="1" presStyleCnt="5"/>
      <dgm:spPr/>
    </dgm:pt>
    <dgm:pt modelId="{C7985D4A-AB63-4C13-B29E-53886A259A07}" type="pres">
      <dgm:prSet presAssocID="{E435ACB2-05F1-436B-9D8E-8B1091AD6B66}" presName="vert1" presStyleCnt="0"/>
      <dgm:spPr/>
    </dgm:pt>
    <dgm:pt modelId="{66EF6A40-5D4B-4801-9EB6-3D413CE2E9B9}" type="pres">
      <dgm:prSet presAssocID="{580AD2B6-9414-4C19-9CBD-C2EB234D9764}" presName="thickLine" presStyleLbl="alignNode1" presStyleIdx="2" presStyleCnt="5"/>
      <dgm:spPr/>
    </dgm:pt>
    <dgm:pt modelId="{7F8C1BB6-1F82-4A47-A9FC-E01E0E7DDB0D}" type="pres">
      <dgm:prSet presAssocID="{580AD2B6-9414-4C19-9CBD-C2EB234D9764}" presName="horz1" presStyleCnt="0"/>
      <dgm:spPr/>
    </dgm:pt>
    <dgm:pt modelId="{4F9DC0E6-1AAB-4444-8175-1881A93FF55A}" type="pres">
      <dgm:prSet presAssocID="{580AD2B6-9414-4C19-9CBD-C2EB234D9764}" presName="tx1" presStyleLbl="revTx" presStyleIdx="2" presStyleCnt="5"/>
      <dgm:spPr/>
    </dgm:pt>
    <dgm:pt modelId="{47177405-DBD1-4593-A566-17B664E22BDE}" type="pres">
      <dgm:prSet presAssocID="{580AD2B6-9414-4C19-9CBD-C2EB234D9764}" presName="vert1" presStyleCnt="0"/>
      <dgm:spPr/>
    </dgm:pt>
    <dgm:pt modelId="{B11F83F6-A27A-4755-929D-C43635F82155}" type="pres">
      <dgm:prSet presAssocID="{B75C6314-42F0-4960-BB2E-D0B590560E92}" presName="thickLine" presStyleLbl="alignNode1" presStyleIdx="3" presStyleCnt="5"/>
      <dgm:spPr/>
    </dgm:pt>
    <dgm:pt modelId="{2A6169C5-0673-407D-B1CF-962558F6F314}" type="pres">
      <dgm:prSet presAssocID="{B75C6314-42F0-4960-BB2E-D0B590560E92}" presName="horz1" presStyleCnt="0"/>
      <dgm:spPr/>
    </dgm:pt>
    <dgm:pt modelId="{621CF263-79E1-446B-936E-2561DF030C18}" type="pres">
      <dgm:prSet presAssocID="{B75C6314-42F0-4960-BB2E-D0B590560E92}" presName="tx1" presStyleLbl="revTx" presStyleIdx="3" presStyleCnt="5"/>
      <dgm:spPr/>
    </dgm:pt>
    <dgm:pt modelId="{4A5EA76B-2342-4799-B291-C94F59C49533}" type="pres">
      <dgm:prSet presAssocID="{B75C6314-42F0-4960-BB2E-D0B590560E92}" presName="vert1" presStyleCnt="0"/>
      <dgm:spPr/>
    </dgm:pt>
    <dgm:pt modelId="{601C3244-9376-4E6C-AD2F-C66C6C510345}" type="pres">
      <dgm:prSet presAssocID="{9FDBE6E2-863E-4B4E-8221-2D1BDE11DD39}" presName="thickLine" presStyleLbl="alignNode1" presStyleIdx="4" presStyleCnt="5"/>
      <dgm:spPr/>
    </dgm:pt>
    <dgm:pt modelId="{40F2D2CA-5C7C-47A5-BD0E-65F2F3CE3F74}" type="pres">
      <dgm:prSet presAssocID="{9FDBE6E2-863E-4B4E-8221-2D1BDE11DD39}" presName="horz1" presStyleCnt="0"/>
      <dgm:spPr/>
    </dgm:pt>
    <dgm:pt modelId="{F7C4FC41-2D06-4AC0-9C96-CD0A19C5910D}" type="pres">
      <dgm:prSet presAssocID="{9FDBE6E2-863E-4B4E-8221-2D1BDE11DD39}" presName="tx1" presStyleLbl="revTx" presStyleIdx="4" presStyleCnt="5"/>
      <dgm:spPr/>
    </dgm:pt>
    <dgm:pt modelId="{9148C39F-E88A-444C-B1B7-BE6B9F8961D1}" type="pres">
      <dgm:prSet presAssocID="{9FDBE6E2-863E-4B4E-8221-2D1BDE11DD39}" presName="vert1" presStyleCnt="0"/>
      <dgm:spPr/>
    </dgm:pt>
  </dgm:ptLst>
  <dgm:cxnLst>
    <dgm:cxn modelId="{9B65EF25-5CBE-4915-A72A-BC2C417B2D20}" srcId="{6F9690E3-1723-4F9B-BCCA-66C4D1395A3D}" destId="{9FDBE6E2-863E-4B4E-8221-2D1BDE11DD39}" srcOrd="4" destOrd="0" parTransId="{1898AE2A-E69D-4381-BE59-B8B8622F6E33}" sibTransId="{68E2978B-5F00-46F2-A029-BF72DA896F7A}"/>
    <dgm:cxn modelId="{DD81D128-FD06-4AFD-93BB-3FAAF973C374}" srcId="{6F9690E3-1723-4F9B-BCCA-66C4D1395A3D}" destId="{D5036F9B-1579-4293-89BE-BFBA4421D8E1}" srcOrd="0" destOrd="0" parTransId="{385C77CC-DE23-4E95-87D3-4B73DB97F502}" sibTransId="{3783A537-27F8-4B46-AEBE-A913DB058303}"/>
    <dgm:cxn modelId="{2E099A5D-F837-400E-8526-076E1BDCE04C}" type="presOf" srcId="{B75C6314-42F0-4960-BB2E-D0B590560E92}" destId="{621CF263-79E1-446B-936E-2561DF030C18}" srcOrd="0" destOrd="0" presId="urn:microsoft.com/office/officeart/2008/layout/LinedList"/>
    <dgm:cxn modelId="{48892A9F-26F5-42E4-A626-9EC88FDC5A32}" srcId="{6F9690E3-1723-4F9B-BCCA-66C4D1395A3D}" destId="{580AD2B6-9414-4C19-9CBD-C2EB234D9764}" srcOrd="2" destOrd="0" parTransId="{54C11FAC-68F3-48DC-A8BC-61A16F8D6D83}" sibTransId="{BF9AC975-4D82-4458-B19F-AA43DFF07801}"/>
    <dgm:cxn modelId="{CB294EAD-C7F2-46CF-8946-F426D921246B}" type="presOf" srcId="{E435ACB2-05F1-436B-9D8E-8B1091AD6B66}" destId="{DB2620D0-F22E-4141-ADCE-0EEFCA37935D}" srcOrd="0" destOrd="0" presId="urn:microsoft.com/office/officeart/2008/layout/LinedList"/>
    <dgm:cxn modelId="{B54833B6-ACD8-4FE6-923D-0EBBF9472521}" type="presOf" srcId="{6F9690E3-1723-4F9B-BCCA-66C4D1395A3D}" destId="{B817DE1C-9B13-46D9-B7D8-1C44C9B79FBF}" srcOrd="0" destOrd="0" presId="urn:microsoft.com/office/officeart/2008/layout/LinedList"/>
    <dgm:cxn modelId="{E201EFD3-FA58-437D-B2E2-469F99D60AD9}" type="presOf" srcId="{580AD2B6-9414-4C19-9CBD-C2EB234D9764}" destId="{4F9DC0E6-1AAB-4444-8175-1881A93FF55A}" srcOrd="0" destOrd="0" presId="urn:microsoft.com/office/officeart/2008/layout/LinedList"/>
    <dgm:cxn modelId="{AC1C01D8-45AC-48C7-8FFB-EDFFF86574DA}" srcId="{6F9690E3-1723-4F9B-BCCA-66C4D1395A3D}" destId="{B75C6314-42F0-4960-BB2E-D0B590560E92}" srcOrd="3" destOrd="0" parTransId="{EE7A5CD8-89FC-49DA-A636-9D372C2ACCC6}" sibTransId="{135A2E18-051D-419A-BF5E-1ED346B2CB9B}"/>
    <dgm:cxn modelId="{2EDD2EEE-CD60-47DE-992E-78B0ED29E27F}" type="presOf" srcId="{9FDBE6E2-863E-4B4E-8221-2D1BDE11DD39}" destId="{F7C4FC41-2D06-4AC0-9C96-CD0A19C5910D}" srcOrd="0" destOrd="0" presId="urn:microsoft.com/office/officeart/2008/layout/LinedList"/>
    <dgm:cxn modelId="{39B585F5-235A-4E15-A6F0-565380254538}" type="presOf" srcId="{D5036F9B-1579-4293-89BE-BFBA4421D8E1}" destId="{AC107210-17A7-49D2-A70C-458A9C55FC22}" srcOrd="0" destOrd="0" presId="urn:microsoft.com/office/officeart/2008/layout/LinedList"/>
    <dgm:cxn modelId="{266699F9-F007-4928-B283-A928BEE5C88F}" srcId="{6F9690E3-1723-4F9B-BCCA-66C4D1395A3D}" destId="{E435ACB2-05F1-436B-9D8E-8B1091AD6B66}" srcOrd="1" destOrd="0" parTransId="{B25362E9-C7E6-4DC1-8781-C729E754F2FD}" sibTransId="{CECEA16B-3609-46B3-9D9D-C70DF07185D4}"/>
    <dgm:cxn modelId="{CDBBC2A4-63AB-46E0-90FE-C4EBEAD43320}" type="presParOf" srcId="{B817DE1C-9B13-46D9-B7D8-1C44C9B79FBF}" destId="{F76A066A-0570-439E-B510-40479EC22FA0}" srcOrd="0" destOrd="0" presId="urn:microsoft.com/office/officeart/2008/layout/LinedList"/>
    <dgm:cxn modelId="{F88D904F-06DC-4F34-9B79-565D4BEE0B12}" type="presParOf" srcId="{B817DE1C-9B13-46D9-B7D8-1C44C9B79FBF}" destId="{F4AE94FE-67AA-4448-9462-BE48A450A41E}" srcOrd="1" destOrd="0" presId="urn:microsoft.com/office/officeart/2008/layout/LinedList"/>
    <dgm:cxn modelId="{DAB92326-ED40-48CD-B0DD-A5D67A930AF5}" type="presParOf" srcId="{F4AE94FE-67AA-4448-9462-BE48A450A41E}" destId="{AC107210-17A7-49D2-A70C-458A9C55FC22}" srcOrd="0" destOrd="0" presId="urn:microsoft.com/office/officeart/2008/layout/LinedList"/>
    <dgm:cxn modelId="{A7726E65-4D26-48CC-A540-94A2B9CD71BA}" type="presParOf" srcId="{F4AE94FE-67AA-4448-9462-BE48A450A41E}" destId="{B9792643-752F-4358-887F-6D752350C04D}" srcOrd="1" destOrd="0" presId="urn:microsoft.com/office/officeart/2008/layout/LinedList"/>
    <dgm:cxn modelId="{BF2EE644-7BF9-445B-8943-AC083A784A99}" type="presParOf" srcId="{B817DE1C-9B13-46D9-B7D8-1C44C9B79FBF}" destId="{5BE0E3E0-9D29-44F3-A839-A314E7367C75}" srcOrd="2" destOrd="0" presId="urn:microsoft.com/office/officeart/2008/layout/LinedList"/>
    <dgm:cxn modelId="{6890F3A3-BF35-4189-AD11-01EB01EC3FCF}" type="presParOf" srcId="{B817DE1C-9B13-46D9-B7D8-1C44C9B79FBF}" destId="{47940660-BE9A-449A-9DC9-A667DF133010}" srcOrd="3" destOrd="0" presId="urn:microsoft.com/office/officeart/2008/layout/LinedList"/>
    <dgm:cxn modelId="{4E977CA2-A416-4FE9-A85C-8525381F1D2F}" type="presParOf" srcId="{47940660-BE9A-449A-9DC9-A667DF133010}" destId="{DB2620D0-F22E-4141-ADCE-0EEFCA37935D}" srcOrd="0" destOrd="0" presId="urn:microsoft.com/office/officeart/2008/layout/LinedList"/>
    <dgm:cxn modelId="{B491AA99-3EA6-46D2-988A-779DF8FFD5D4}" type="presParOf" srcId="{47940660-BE9A-449A-9DC9-A667DF133010}" destId="{C7985D4A-AB63-4C13-B29E-53886A259A07}" srcOrd="1" destOrd="0" presId="urn:microsoft.com/office/officeart/2008/layout/LinedList"/>
    <dgm:cxn modelId="{8F7D7354-DC48-466F-AA8F-E0E26F0A6D62}" type="presParOf" srcId="{B817DE1C-9B13-46D9-B7D8-1C44C9B79FBF}" destId="{66EF6A40-5D4B-4801-9EB6-3D413CE2E9B9}" srcOrd="4" destOrd="0" presId="urn:microsoft.com/office/officeart/2008/layout/LinedList"/>
    <dgm:cxn modelId="{B8B3C927-10AE-418C-AC24-3727D74BD707}" type="presParOf" srcId="{B817DE1C-9B13-46D9-B7D8-1C44C9B79FBF}" destId="{7F8C1BB6-1F82-4A47-A9FC-E01E0E7DDB0D}" srcOrd="5" destOrd="0" presId="urn:microsoft.com/office/officeart/2008/layout/LinedList"/>
    <dgm:cxn modelId="{7425C670-C410-4E75-BE70-45AF25624664}" type="presParOf" srcId="{7F8C1BB6-1F82-4A47-A9FC-E01E0E7DDB0D}" destId="{4F9DC0E6-1AAB-4444-8175-1881A93FF55A}" srcOrd="0" destOrd="0" presId="urn:microsoft.com/office/officeart/2008/layout/LinedList"/>
    <dgm:cxn modelId="{E0962D93-CD83-4BAC-8C4A-8ECD4CCDE350}" type="presParOf" srcId="{7F8C1BB6-1F82-4A47-A9FC-E01E0E7DDB0D}" destId="{47177405-DBD1-4593-A566-17B664E22BDE}" srcOrd="1" destOrd="0" presId="urn:microsoft.com/office/officeart/2008/layout/LinedList"/>
    <dgm:cxn modelId="{BF78276C-85A7-4982-A0E0-ABD00618DFA7}" type="presParOf" srcId="{B817DE1C-9B13-46D9-B7D8-1C44C9B79FBF}" destId="{B11F83F6-A27A-4755-929D-C43635F82155}" srcOrd="6" destOrd="0" presId="urn:microsoft.com/office/officeart/2008/layout/LinedList"/>
    <dgm:cxn modelId="{40475219-7186-4CBA-B269-960939900699}" type="presParOf" srcId="{B817DE1C-9B13-46D9-B7D8-1C44C9B79FBF}" destId="{2A6169C5-0673-407D-B1CF-962558F6F314}" srcOrd="7" destOrd="0" presId="urn:microsoft.com/office/officeart/2008/layout/LinedList"/>
    <dgm:cxn modelId="{CB8B2D3F-17B1-4EEE-B026-BFA86DED8AA8}" type="presParOf" srcId="{2A6169C5-0673-407D-B1CF-962558F6F314}" destId="{621CF263-79E1-446B-936E-2561DF030C18}" srcOrd="0" destOrd="0" presId="urn:microsoft.com/office/officeart/2008/layout/LinedList"/>
    <dgm:cxn modelId="{1A1BAD65-6CB3-472B-9F06-417D8C6767E8}" type="presParOf" srcId="{2A6169C5-0673-407D-B1CF-962558F6F314}" destId="{4A5EA76B-2342-4799-B291-C94F59C49533}" srcOrd="1" destOrd="0" presId="urn:microsoft.com/office/officeart/2008/layout/LinedList"/>
    <dgm:cxn modelId="{CFAA3742-D92F-4DAC-8D50-2EF52FCF18D3}" type="presParOf" srcId="{B817DE1C-9B13-46D9-B7D8-1C44C9B79FBF}" destId="{601C3244-9376-4E6C-AD2F-C66C6C510345}" srcOrd="8" destOrd="0" presId="urn:microsoft.com/office/officeart/2008/layout/LinedList"/>
    <dgm:cxn modelId="{C30E72B9-ABA5-4BB0-8AAE-72B606DCD018}" type="presParOf" srcId="{B817DE1C-9B13-46D9-B7D8-1C44C9B79FBF}" destId="{40F2D2CA-5C7C-47A5-BD0E-65F2F3CE3F74}" srcOrd="9" destOrd="0" presId="urn:microsoft.com/office/officeart/2008/layout/LinedList"/>
    <dgm:cxn modelId="{831C332C-EAAB-4509-B17D-F4AA31BCF13D}" type="presParOf" srcId="{40F2D2CA-5C7C-47A5-BD0E-65F2F3CE3F74}" destId="{F7C4FC41-2D06-4AC0-9C96-CD0A19C5910D}" srcOrd="0" destOrd="0" presId="urn:microsoft.com/office/officeart/2008/layout/LinedList"/>
    <dgm:cxn modelId="{AC0090C4-E2D3-4C90-9EAC-48513774A4E7}" type="presParOf" srcId="{40F2D2CA-5C7C-47A5-BD0E-65F2F3CE3F74}" destId="{9148C39F-E88A-444C-B1B7-BE6B9F8961D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46A202-D903-405C-8115-18CF5A9D7217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FE00E7F-638E-46F8-BD3D-860784A83928}">
      <dgm:prSet/>
      <dgm:spPr/>
      <dgm:t>
        <a:bodyPr/>
        <a:lstStyle/>
        <a:p>
          <a:r>
            <a:rPr lang="en-US" b="0" i="0"/>
            <a:t>När du säljer ett Telia abonnemang till en kund är det viktig att du också tecknar ett MFA-avtal med kunden.</a:t>
          </a:r>
          <a:endParaRPr lang="en-US"/>
        </a:p>
      </dgm:t>
    </dgm:pt>
    <dgm:pt modelId="{92D5590F-9291-4503-A2E9-A66525727C66}" type="parTrans" cxnId="{F7248C10-8715-4008-984E-EE445151CCEC}">
      <dgm:prSet/>
      <dgm:spPr/>
      <dgm:t>
        <a:bodyPr/>
        <a:lstStyle/>
        <a:p>
          <a:endParaRPr lang="en-US"/>
        </a:p>
      </dgm:t>
    </dgm:pt>
    <dgm:pt modelId="{AC5BA18E-22A9-4FE0-89E0-4399C85C2C43}" type="sibTrans" cxnId="{F7248C10-8715-4008-984E-EE445151CCEC}">
      <dgm:prSet/>
      <dgm:spPr/>
      <dgm:t>
        <a:bodyPr/>
        <a:lstStyle/>
        <a:p>
          <a:endParaRPr lang="en-US"/>
        </a:p>
      </dgm:t>
    </dgm:pt>
    <dgm:pt modelId="{961311E7-8078-42FA-AA5D-4354982C1670}">
      <dgm:prSet/>
      <dgm:spPr/>
      <dgm:t>
        <a:bodyPr/>
        <a:lstStyle/>
        <a:p>
          <a:r>
            <a:rPr lang="en-US" b="0" i="0"/>
            <a:t>MFA-avtalet är ett Ram avtal som styr kundens abonnemangspris.</a:t>
          </a:r>
          <a:endParaRPr lang="en-US"/>
        </a:p>
      </dgm:t>
    </dgm:pt>
    <dgm:pt modelId="{5078F7E5-3DC7-4D78-AF83-1078027E069F}" type="parTrans" cxnId="{B964275E-F0E4-41A2-96E2-BF94BE92306A}">
      <dgm:prSet/>
      <dgm:spPr/>
      <dgm:t>
        <a:bodyPr/>
        <a:lstStyle/>
        <a:p>
          <a:endParaRPr lang="en-US"/>
        </a:p>
      </dgm:t>
    </dgm:pt>
    <dgm:pt modelId="{7D0B07FB-1C3C-4E30-A5C8-CA7D0BBD10DD}" type="sibTrans" cxnId="{B964275E-F0E4-41A2-96E2-BF94BE92306A}">
      <dgm:prSet/>
      <dgm:spPr/>
      <dgm:t>
        <a:bodyPr/>
        <a:lstStyle/>
        <a:p>
          <a:endParaRPr lang="en-US"/>
        </a:p>
      </dgm:t>
    </dgm:pt>
    <dgm:pt modelId="{C2F92B1E-5D23-4BD1-B591-19AD9E8C9EA6}">
      <dgm:prSet/>
      <dgm:spPr/>
      <dgm:t>
        <a:bodyPr/>
        <a:lstStyle/>
        <a:p>
          <a:r>
            <a:rPr lang="en-US" b="0" i="0" dirty="0"/>
            <a:t>Har </a:t>
          </a:r>
          <a:r>
            <a:rPr lang="en-US" b="0" i="0" dirty="0" err="1"/>
            <a:t>kunden</a:t>
          </a:r>
          <a:r>
            <a:rPr lang="en-US" b="0" i="0" dirty="0"/>
            <a:t> 0-5 </a:t>
          </a:r>
          <a:r>
            <a:rPr lang="en-US" b="0" i="0" dirty="0" err="1"/>
            <a:t>abonnemang</a:t>
          </a:r>
          <a:r>
            <a:rPr lang="en-US" b="0" i="0" dirty="0"/>
            <a:t> </a:t>
          </a:r>
          <a:r>
            <a:rPr lang="en-US" b="0" i="0" dirty="0" err="1"/>
            <a:t>så</a:t>
          </a:r>
          <a:r>
            <a:rPr lang="en-US" b="0" i="0" dirty="0"/>
            <a:t> </a:t>
          </a:r>
          <a:r>
            <a:rPr lang="en-US" b="0" i="0" dirty="0" err="1"/>
            <a:t>betalar</a:t>
          </a:r>
          <a:r>
            <a:rPr lang="en-US" b="0" i="0" dirty="0"/>
            <a:t> </a:t>
          </a:r>
          <a:r>
            <a:rPr lang="en-US" b="0" i="0" dirty="0" err="1"/>
            <a:t>kunden</a:t>
          </a:r>
          <a:r>
            <a:rPr lang="en-US" b="0" i="0" dirty="0"/>
            <a:t> </a:t>
          </a:r>
          <a:r>
            <a:rPr lang="en-US" b="1" i="0" dirty="0"/>
            <a:t>349kr</a:t>
          </a:r>
          <a:r>
            <a:rPr lang="en-US" b="0" i="0" dirty="0"/>
            <a:t> för 24 </a:t>
          </a:r>
          <a:r>
            <a:rPr lang="en-US" b="0" i="0" dirty="0" err="1"/>
            <a:t>mån</a:t>
          </a:r>
          <a:r>
            <a:rPr lang="en-US" b="0" i="0" dirty="0"/>
            <a:t> </a:t>
          </a:r>
          <a:r>
            <a:rPr lang="en-US" b="0" i="0" dirty="0" err="1"/>
            <a:t>Jobbmobil</a:t>
          </a:r>
          <a:r>
            <a:rPr lang="en-US" b="0" i="0" dirty="0"/>
            <a:t> 1GB SUB </a:t>
          </a:r>
          <a:r>
            <a:rPr lang="en-US" b="0" i="0" dirty="0" err="1"/>
            <a:t>abonnemang</a:t>
          </a:r>
          <a:r>
            <a:rPr lang="en-US" b="0" i="0" dirty="0"/>
            <a:t>.</a:t>
          </a:r>
          <a:endParaRPr lang="en-US" dirty="0"/>
        </a:p>
      </dgm:t>
    </dgm:pt>
    <dgm:pt modelId="{E204D054-04F6-4776-BC56-6AF6FC3C3899}" type="parTrans" cxnId="{AC1C8D23-9F16-4D51-B968-97F5E1021A5E}">
      <dgm:prSet/>
      <dgm:spPr/>
      <dgm:t>
        <a:bodyPr/>
        <a:lstStyle/>
        <a:p>
          <a:endParaRPr lang="en-US"/>
        </a:p>
      </dgm:t>
    </dgm:pt>
    <dgm:pt modelId="{5397237D-8880-421B-9940-CF7BA347B189}" type="sibTrans" cxnId="{AC1C8D23-9F16-4D51-B968-97F5E1021A5E}">
      <dgm:prSet/>
      <dgm:spPr/>
      <dgm:t>
        <a:bodyPr/>
        <a:lstStyle/>
        <a:p>
          <a:endParaRPr lang="en-US"/>
        </a:p>
      </dgm:t>
    </dgm:pt>
    <dgm:pt modelId="{5D7DFD1E-1431-4FA4-BF37-9D8D41E2F0FA}">
      <dgm:prSet/>
      <dgm:spPr/>
      <dgm:t>
        <a:bodyPr/>
        <a:lstStyle/>
        <a:p>
          <a:r>
            <a:rPr lang="en-US" b="0" i="0" dirty="0"/>
            <a:t>Om </a:t>
          </a:r>
          <a:r>
            <a:rPr lang="en-US" b="0" i="0" dirty="0" err="1"/>
            <a:t>kunden</a:t>
          </a:r>
          <a:r>
            <a:rPr lang="en-US" b="0" i="0" dirty="0"/>
            <a:t> </a:t>
          </a:r>
          <a:r>
            <a:rPr lang="en-US" b="0" i="0" dirty="0" err="1"/>
            <a:t>har</a:t>
          </a:r>
          <a:r>
            <a:rPr lang="en-US" b="0" i="0" dirty="0"/>
            <a:t> 6-10 </a:t>
          </a:r>
          <a:r>
            <a:rPr lang="en-US" b="0" i="0" dirty="0" err="1"/>
            <a:t>abonnemang</a:t>
          </a:r>
          <a:r>
            <a:rPr lang="en-US" b="0" i="0" dirty="0"/>
            <a:t> </a:t>
          </a:r>
          <a:r>
            <a:rPr lang="en-US" b="0" i="0" dirty="0" err="1"/>
            <a:t>så</a:t>
          </a:r>
          <a:r>
            <a:rPr lang="en-US" b="0" i="0" dirty="0"/>
            <a:t> </a:t>
          </a:r>
          <a:r>
            <a:rPr lang="en-US" b="0" i="0" dirty="0" err="1"/>
            <a:t>sänks</a:t>
          </a:r>
          <a:r>
            <a:rPr lang="en-US" b="0" i="0" dirty="0"/>
            <a:t> </a:t>
          </a:r>
          <a:r>
            <a:rPr lang="en-US" b="0" i="0" dirty="0" err="1"/>
            <a:t>abonnemangspriset</a:t>
          </a:r>
          <a:r>
            <a:rPr lang="en-US" b="0" i="0" dirty="0"/>
            <a:t> till </a:t>
          </a:r>
          <a:r>
            <a:rPr lang="en-US" b="1" i="0" dirty="0"/>
            <a:t>329kr</a:t>
          </a:r>
          <a:r>
            <a:rPr lang="en-US" b="0" i="0" dirty="0"/>
            <a:t> för 24 </a:t>
          </a:r>
          <a:r>
            <a:rPr lang="en-US" b="0" i="0" dirty="0" err="1"/>
            <a:t>mån</a:t>
          </a:r>
          <a:r>
            <a:rPr lang="en-US" b="0" i="0" dirty="0"/>
            <a:t> </a:t>
          </a:r>
          <a:r>
            <a:rPr lang="en-US" b="0" i="0" dirty="0" err="1"/>
            <a:t>på</a:t>
          </a:r>
          <a:r>
            <a:rPr lang="en-US" b="0" i="0" dirty="0"/>
            <a:t> </a:t>
          </a:r>
          <a:r>
            <a:rPr lang="en-US" b="0" i="0" dirty="0" err="1"/>
            <a:t>samma</a:t>
          </a:r>
          <a:r>
            <a:rPr lang="en-US" b="0" i="0" dirty="0"/>
            <a:t> </a:t>
          </a:r>
          <a:r>
            <a:rPr lang="en-US" b="0" i="0" dirty="0" err="1"/>
            <a:t>abonnemang</a:t>
          </a:r>
          <a:r>
            <a:rPr lang="en-US" b="0" i="0" dirty="0"/>
            <a:t> (</a:t>
          </a:r>
          <a:r>
            <a:rPr lang="en-US" b="0" i="0" dirty="0" err="1"/>
            <a:t>Jobbmobil</a:t>
          </a:r>
          <a:r>
            <a:rPr lang="en-US" b="0" i="0" dirty="0"/>
            <a:t> 1GB SUB).</a:t>
          </a:r>
          <a:endParaRPr lang="en-US" dirty="0"/>
        </a:p>
      </dgm:t>
    </dgm:pt>
    <dgm:pt modelId="{3576EB00-34F4-4A3B-84FC-FC8AB57EEFAF}" type="parTrans" cxnId="{EEDFB20E-84D0-441E-BE30-AD2199927BF4}">
      <dgm:prSet/>
      <dgm:spPr/>
      <dgm:t>
        <a:bodyPr/>
        <a:lstStyle/>
        <a:p>
          <a:endParaRPr lang="en-US"/>
        </a:p>
      </dgm:t>
    </dgm:pt>
    <dgm:pt modelId="{E2943676-DDBA-46D4-B2D0-55478B639A24}" type="sibTrans" cxnId="{EEDFB20E-84D0-441E-BE30-AD2199927BF4}">
      <dgm:prSet/>
      <dgm:spPr/>
      <dgm:t>
        <a:bodyPr/>
        <a:lstStyle/>
        <a:p>
          <a:endParaRPr lang="en-US"/>
        </a:p>
      </dgm:t>
    </dgm:pt>
    <dgm:pt modelId="{2417FA74-22E5-44AD-B684-69A5C48C342E}" type="pres">
      <dgm:prSet presAssocID="{0046A202-D903-405C-8115-18CF5A9D7217}" presName="vert0" presStyleCnt="0">
        <dgm:presLayoutVars>
          <dgm:dir/>
          <dgm:animOne val="branch"/>
          <dgm:animLvl val="lvl"/>
        </dgm:presLayoutVars>
      </dgm:prSet>
      <dgm:spPr/>
    </dgm:pt>
    <dgm:pt modelId="{0216F221-3B64-4D77-9048-9096AA91B31C}" type="pres">
      <dgm:prSet presAssocID="{0FE00E7F-638E-46F8-BD3D-860784A83928}" presName="thickLine" presStyleLbl="alignNode1" presStyleIdx="0" presStyleCnt="4"/>
      <dgm:spPr/>
    </dgm:pt>
    <dgm:pt modelId="{C33AB005-5EF0-4DE0-8133-BEE059C26CF0}" type="pres">
      <dgm:prSet presAssocID="{0FE00E7F-638E-46F8-BD3D-860784A83928}" presName="horz1" presStyleCnt="0"/>
      <dgm:spPr/>
    </dgm:pt>
    <dgm:pt modelId="{302F28D4-EC19-4FFD-8E7F-B0043EACEE66}" type="pres">
      <dgm:prSet presAssocID="{0FE00E7F-638E-46F8-BD3D-860784A83928}" presName="tx1" presStyleLbl="revTx" presStyleIdx="0" presStyleCnt="4"/>
      <dgm:spPr/>
    </dgm:pt>
    <dgm:pt modelId="{8C93A01D-C38D-4947-8DA2-2DF7154119B7}" type="pres">
      <dgm:prSet presAssocID="{0FE00E7F-638E-46F8-BD3D-860784A83928}" presName="vert1" presStyleCnt="0"/>
      <dgm:spPr/>
    </dgm:pt>
    <dgm:pt modelId="{50CB2284-B2C5-4ABE-983D-841C9F693BF5}" type="pres">
      <dgm:prSet presAssocID="{961311E7-8078-42FA-AA5D-4354982C1670}" presName="thickLine" presStyleLbl="alignNode1" presStyleIdx="1" presStyleCnt="4"/>
      <dgm:spPr/>
    </dgm:pt>
    <dgm:pt modelId="{F44F470D-5A06-4682-BF9B-21B9A29CE307}" type="pres">
      <dgm:prSet presAssocID="{961311E7-8078-42FA-AA5D-4354982C1670}" presName="horz1" presStyleCnt="0"/>
      <dgm:spPr/>
    </dgm:pt>
    <dgm:pt modelId="{E16894EA-2C76-4EB0-BDFA-F40C5C420C41}" type="pres">
      <dgm:prSet presAssocID="{961311E7-8078-42FA-AA5D-4354982C1670}" presName="tx1" presStyleLbl="revTx" presStyleIdx="1" presStyleCnt="4"/>
      <dgm:spPr/>
    </dgm:pt>
    <dgm:pt modelId="{A09C547B-CE2D-4F14-98D1-B418722B9637}" type="pres">
      <dgm:prSet presAssocID="{961311E7-8078-42FA-AA5D-4354982C1670}" presName="vert1" presStyleCnt="0"/>
      <dgm:spPr/>
    </dgm:pt>
    <dgm:pt modelId="{3DBD3C39-E572-4D40-982A-ED3E0FBB53E8}" type="pres">
      <dgm:prSet presAssocID="{C2F92B1E-5D23-4BD1-B591-19AD9E8C9EA6}" presName="thickLine" presStyleLbl="alignNode1" presStyleIdx="2" presStyleCnt="4"/>
      <dgm:spPr/>
    </dgm:pt>
    <dgm:pt modelId="{D3CA7CB1-F3EC-42D4-88EB-C5AC6729DD90}" type="pres">
      <dgm:prSet presAssocID="{C2F92B1E-5D23-4BD1-B591-19AD9E8C9EA6}" presName="horz1" presStyleCnt="0"/>
      <dgm:spPr/>
    </dgm:pt>
    <dgm:pt modelId="{6CB8ED5B-97A5-4595-82E2-0A854D2262B6}" type="pres">
      <dgm:prSet presAssocID="{C2F92B1E-5D23-4BD1-B591-19AD9E8C9EA6}" presName="tx1" presStyleLbl="revTx" presStyleIdx="2" presStyleCnt="4"/>
      <dgm:spPr/>
    </dgm:pt>
    <dgm:pt modelId="{29115F98-93B2-4497-9AC0-051132A74AC9}" type="pres">
      <dgm:prSet presAssocID="{C2F92B1E-5D23-4BD1-B591-19AD9E8C9EA6}" presName="vert1" presStyleCnt="0"/>
      <dgm:spPr/>
    </dgm:pt>
    <dgm:pt modelId="{E929FBB7-608F-48B1-86E4-F59C1337C525}" type="pres">
      <dgm:prSet presAssocID="{5D7DFD1E-1431-4FA4-BF37-9D8D41E2F0FA}" presName="thickLine" presStyleLbl="alignNode1" presStyleIdx="3" presStyleCnt="4"/>
      <dgm:spPr/>
    </dgm:pt>
    <dgm:pt modelId="{46C3F4E4-DBA8-495D-A4DF-A63E0A583B00}" type="pres">
      <dgm:prSet presAssocID="{5D7DFD1E-1431-4FA4-BF37-9D8D41E2F0FA}" presName="horz1" presStyleCnt="0"/>
      <dgm:spPr/>
    </dgm:pt>
    <dgm:pt modelId="{15605F3D-53C8-425F-9FA7-BB6DC2B268E1}" type="pres">
      <dgm:prSet presAssocID="{5D7DFD1E-1431-4FA4-BF37-9D8D41E2F0FA}" presName="tx1" presStyleLbl="revTx" presStyleIdx="3" presStyleCnt="4"/>
      <dgm:spPr/>
    </dgm:pt>
    <dgm:pt modelId="{DD8B92BA-2710-47E8-BA2C-37E887941578}" type="pres">
      <dgm:prSet presAssocID="{5D7DFD1E-1431-4FA4-BF37-9D8D41E2F0FA}" presName="vert1" presStyleCnt="0"/>
      <dgm:spPr/>
    </dgm:pt>
  </dgm:ptLst>
  <dgm:cxnLst>
    <dgm:cxn modelId="{EEDFB20E-84D0-441E-BE30-AD2199927BF4}" srcId="{0046A202-D903-405C-8115-18CF5A9D7217}" destId="{5D7DFD1E-1431-4FA4-BF37-9D8D41E2F0FA}" srcOrd="3" destOrd="0" parTransId="{3576EB00-34F4-4A3B-84FC-FC8AB57EEFAF}" sibTransId="{E2943676-DDBA-46D4-B2D0-55478B639A24}"/>
    <dgm:cxn modelId="{F7248C10-8715-4008-984E-EE445151CCEC}" srcId="{0046A202-D903-405C-8115-18CF5A9D7217}" destId="{0FE00E7F-638E-46F8-BD3D-860784A83928}" srcOrd="0" destOrd="0" parTransId="{92D5590F-9291-4503-A2E9-A66525727C66}" sibTransId="{AC5BA18E-22A9-4FE0-89E0-4399C85C2C43}"/>
    <dgm:cxn modelId="{C5BFBE17-EEAA-4E1E-94E6-380F5C0A07F8}" type="presOf" srcId="{5D7DFD1E-1431-4FA4-BF37-9D8D41E2F0FA}" destId="{15605F3D-53C8-425F-9FA7-BB6DC2B268E1}" srcOrd="0" destOrd="0" presId="urn:microsoft.com/office/officeart/2008/layout/LinedList"/>
    <dgm:cxn modelId="{63C47D1D-9C3E-4AF1-82D5-C7B3A7B43B0E}" type="presOf" srcId="{C2F92B1E-5D23-4BD1-B591-19AD9E8C9EA6}" destId="{6CB8ED5B-97A5-4595-82E2-0A854D2262B6}" srcOrd="0" destOrd="0" presId="urn:microsoft.com/office/officeart/2008/layout/LinedList"/>
    <dgm:cxn modelId="{AC1C8D23-9F16-4D51-B968-97F5E1021A5E}" srcId="{0046A202-D903-405C-8115-18CF5A9D7217}" destId="{C2F92B1E-5D23-4BD1-B591-19AD9E8C9EA6}" srcOrd="2" destOrd="0" parTransId="{E204D054-04F6-4776-BC56-6AF6FC3C3899}" sibTransId="{5397237D-8880-421B-9940-CF7BA347B189}"/>
    <dgm:cxn modelId="{F97FEA32-26BF-4308-9F9D-81B046CFC90F}" type="presOf" srcId="{0046A202-D903-405C-8115-18CF5A9D7217}" destId="{2417FA74-22E5-44AD-B684-69A5C48C342E}" srcOrd="0" destOrd="0" presId="urn:microsoft.com/office/officeart/2008/layout/LinedList"/>
    <dgm:cxn modelId="{B964275E-F0E4-41A2-96E2-BF94BE92306A}" srcId="{0046A202-D903-405C-8115-18CF5A9D7217}" destId="{961311E7-8078-42FA-AA5D-4354982C1670}" srcOrd="1" destOrd="0" parTransId="{5078F7E5-3DC7-4D78-AF83-1078027E069F}" sibTransId="{7D0B07FB-1C3C-4E30-A5C8-CA7D0BBD10DD}"/>
    <dgm:cxn modelId="{F8486B54-DDBB-42A0-B08E-DCCF2BC50EA0}" type="presOf" srcId="{0FE00E7F-638E-46F8-BD3D-860784A83928}" destId="{302F28D4-EC19-4FFD-8E7F-B0043EACEE66}" srcOrd="0" destOrd="0" presId="urn:microsoft.com/office/officeart/2008/layout/LinedList"/>
    <dgm:cxn modelId="{3D11279A-AB6C-4F1B-9F70-6A888F17E717}" type="presOf" srcId="{961311E7-8078-42FA-AA5D-4354982C1670}" destId="{E16894EA-2C76-4EB0-BDFA-F40C5C420C41}" srcOrd="0" destOrd="0" presId="urn:microsoft.com/office/officeart/2008/layout/LinedList"/>
    <dgm:cxn modelId="{DDBEBAAF-0B6A-4915-A4F2-4E16706234C8}" type="presParOf" srcId="{2417FA74-22E5-44AD-B684-69A5C48C342E}" destId="{0216F221-3B64-4D77-9048-9096AA91B31C}" srcOrd="0" destOrd="0" presId="urn:microsoft.com/office/officeart/2008/layout/LinedList"/>
    <dgm:cxn modelId="{CBB45746-C45A-4F75-84ED-7BDA013BA1A5}" type="presParOf" srcId="{2417FA74-22E5-44AD-B684-69A5C48C342E}" destId="{C33AB005-5EF0-4DE0-8133-BEE059C26CF0}" srcOrd="1" destOrd="0" presId="urn:microsoft.com/office/officeart/2008/layout/LinedList"/>
    <dgm:cxn modelId="{3013D515-A2D6-4C3D-8C5E-6AC5A8A7FB26}" type="presParOf" srcId="{C33AB005-5EF0-4DE0-8133-BEE059C26CF0}" destId="{302F28D4-EC19-4FFD-8E7F-B0043EACEE66}" srcOrd="0" destOrd="0" presId="urn:microsoft.com/office/officeart/2008/layout/LinedList"/>
    <dgm:cxn modelId="{B69C19C3-5124-4468-AB17-E3EA9E0977A9}" type="presParOf" srcId="{C33AB005-5EF0-4DE0-8133-BEE059C26CF0}" destId="{8C93A01D-C38D-4947-8DA2-2DF7154119B7}" srcOrd="1" destOrd="0" presId="urn:microsoft.com/office/officeart/2008/layout/LinedList"/>
    <dgm:cxn modelId="{ED59C7AB-2EB9-4388-A72D-16E0E856A598}" type="presParOf" srcId="{2417FA74-22E5-44AD-B684-69A5C48C342E}" destId="{50CB2284-B2C5-4ABE-983D-841C9F693BF5}" srcOrd="2" destOrd="0" presId="urn:microsoft.com/office/officeart/2008/layout/LinedList"/>
    <dgm:cxn modelId="{60E740E1-E3DB-4927-8EF2-679AD919B652}" type="presParOf" srcId="{2417FA74-22E5-44AD-B684-69A5C48C342E}" destId="{F44F470D-5A06-4682-BF9B-21B9A29CE307}" srcOrd="3" destOrd="0" presId="urn:microsoft.com/office/officeart/2008/layout/LinedList"/>
    <dgm:cxn modelId="{42EAE940-8D88-4569-824D-CE8AA18B1C6E}" type="presParOf" srcId="{F44F470D-5A06-4682-BF9B-21B9A29CE307}" destId="{E16894EA-2C76-4EB0-BDFA-F40C5C420C41}" srcOrd="0" destOrd="0" presId="urn:microsoft.com/office/officeart/2008/layout/LinedList"/>
    <dgm:cxn modelId="{1CBFA7B9-D728-4D6C-8C9F-AFA3B36AF32C}" type="presParOf" srcId="{F44F470D-5A06-4682-BF9B-21B9A29CE307}" destId="{A09C547B-CE2D-4F14-98D1-B418722B9637}" srcOrd="1" destOrd="0" presId="urn:microsoft.com/office/officeart/2008/layout/LinedList"/>
    <dgm:cxn modelId="{726F1C8F-6E2A-4B3C-849D-CCBE904F2B52}" type="presParOf" srcId="{2417FA74-22E5-44AD-B684-69A5C48C342E}" destId="{3DBD3C39-E572-4D40-982A-ED3E0FBB53E8}" srcOrd="4" destOrd="0" presId="urn:microsoft.com/office/officeart/2008/layout/LinedList"/>
    <dgm:cxn modelId="{76E16E89-7D05-4A89-808F-08A8A663E6AB}" type="presParOf" srcId="{2417FA74-22E5-44AD-B684-69A5C48C342E}" destId="{D3CA7CB1-F3EC-42D4-88EB-C5AC6729DD90}" srcOrd="5" destOrd="0" presId="urn:microsoft.com/office/officeart/2008/layout/LinedList"/>
    <dgm:cxn modelId="{884EA435-68A5-4736-A17C-135515388646}" type="presParOf" srcId="{D3CA7CB1-F3EC-42D4-88EB-C5AC6729DD90}" destId="{6CB8ED5B-97A5-4595-82E2-0A854D2262B6}" srcOrd="0" destOrd="0" presId="urn:microsoft.com/office/officeart/2008/layout/LinedList"/>
    <dgm:cxn modelId="{A271A88A-EFA1-4297-81C1-1C4579941D4C}" type="presParOf" srcId="{D3CA7CB1-F3EC-42D4-88EB-C5AC6729DD90}" destId="{29115F98-93B2-4497-9AC0-051132A74AC9}" srcOrd="1" destOrd="0" presId="urn:microsoft.com/office/officeart/2008/layout/LinedList"/>
    <dgm:cxn modelId="{F2B435A1-8977-4E7F-8B41-135CDECBFDE5}" type="presParOf" srcId="{2417FA74-22E5-44AD-B684-69A5C48C342E}" destId="{E929FBB7-608F-48B1-86E4-F59C1337C525}" srcOrd="6" destOrd="0" presId="urn:microsoft.com/office/officeart/2008/layout/LinedList"/>
    <dgm:cxn modelId="{2F42D8B3-089C-4823-B45C-27DA2C4EC8DA}" type="presParOf" srcId="{2417FA74-22E5-44AD-B684-69A5C48C342E}" destId="{46C3F4E4-DBA8-495D-A4DF-A63E0A583B00}" srcOrd="7" destOrd="0" presId="urn:microsoft.com/office/officeart/2008/layout/LinedList"/>
    <dgm:cxn modelId="{13E3CCD8-070A-48BF-9027-34536D0F0AFB}" type="presParOf" srcId="{46C3F4E4-DBA8-495D-A4DF-A63E0A583B00}" destId="{15605F3D-53C8-425F-9FA7-BB6DC2B268E1}" srcOrd="0" destOrd="0" presId="urn:microsoft.com/office/officeart/2008/layout/LinedList"/>
    <dgm:cxn modelId="{EC28A6D8-5D44-4FA0-8B49-68AFDC6D9C53}" type="presParOf" srcId="{46C3F4E4-DBA8-495D-A4DF-A63E0A583B00}" destId="{DD8B92BA-2710-47E8-BA2C-37E88794157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6405E1-F7D1-4269-8406-C7539344CE88}">
      <dsp:nvSpPr>
        <dsp:cNvPr id="0" name=""/>
        <dsp:cNvSpPr/>
      </dsp:nvSpPr>
      <dsp:spPr>
        <a:xfrm>
          <a:off x="0" y="1671"/>
          <a:ext cx="962538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293956-A280-4339-BDEB-45C6F3CAB6AB}">
      <dsp:nvSpPr>
        <dsp:cNvPr id="0" name=""/>
        <dsp:cNvSpPr/>
      </dsp:nvSpPr>
      <dsp:spPr>
        <a:xfrm>
          <a:off x="0" y="1671"/>
          <a:ext cx="9625383" cy="569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Telia delar in sina kunder i olika segment, exempel:</a:t>
          </a:r>
          <a:endParaRPr lang="en-US" sz="2100" kern="1200"/>
        </a:p>
      </dsp:txBody>
      <dsp:txXfrm>
        <a:off x="0" y="1671"/>
        <a:ext cx="9625383" cy="569890"/>
      </dsp:txXfrm>
    </dsp:sp>
    <dsp:sp modelId="{C4D16063-33D6-4155-A5CF-AB51721D8BB1}">
      <dsp:nvSpPr>
        <dsp:cNvPr id="0" name=""/>
        <dsp:cNvSpPr/>
      </dsp:nvSpPr>
      <dsp:spPr>
        <a:xfrm>
          <a:off x="0" y="571561"/>
          <a:ext cx="9625383" cy="0"/>
        </a:xfrm>
        <a:prstGeom prst="line">
          <a:avLst/>
        </a:prstGeom>
        <a:gradFill rotWithShape="0">
          <a:gsLst>
            <a:gs pos="0">
              <a:schemeClr val="accent5">
                <a:hueOff val="487685"/>
                <a:satOff val="-3889"/>
                <a:lumOff val="-2941"/>
                <a:alphaOff val="0"/>
                <a:tint val="98000"/>
                <a:lumMod val="114000"/>
              </a:schemeClr>
            </a:gs>
            <a:gs pos="100000">
              <a:schemeClr val="accent5">
                <a:hueOff val="487685"/>
                <a:satOff val="-3889"/>
                <a:lumOff val="-2941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487685"/>
              <a:satOff val="-3889"/>
              <a:lumOff val="-2941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F3758A-5830-42DE-A70C-B1F2967C5221}">
      <dsp:nvSpPr>
        <dsp:cNvPr id="0" name=""/>
        <dsp:cNvSpPr/>
      </dsp:nvSpPr>
      <dsp:spPr>
        <a:xfrm>
          <a:off x="0" y="571561"/>
          <a:ext cx="9625383" cy="569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MM (Small)</a:t>
          </a:r>
          <a:endParaRPr lang="en-US" sz="2100" kern="1200"/>
        </a:p>
      </dsp:txBody>
      <dsp:txXfrm>
        <a:off x="0" y="571561"/>
        <a:ext cx="9625383" cy="569890"/>
      </dsp:txXfrm>
    </dsp:sp>
    <dsp:sp modelId="{3F3E9277-406B-4281-ADE3-072B6C5D6BA5}">
      <dsp:nvSpPr>
        <dsp:cNvPr id="0" name=""/>
        <dsp:cNvSpPr/>
      </dsp:nvSpPr>
      <dsp:spPr>
        <a:xfrm>
          <a:off x="0" y="1141451"/>
          <a:ext cx="9625383" cy="0"/>
        </a:xfrm>
        <a:prstGeom prst="line">
          <a:avLst/>
        </a:prstGeom>
        <a:gradFill rotWithShape="0">
          <a:gsLst>
            <a:gs pos="0">
              <a:schemeClr val="accent5">
                <a:hueOff val="975370"/>
                <a:satOff val="-7777"/>
                <a:lumOff val="-5882"/>
                <a:alphaOff val="0"/>
                <a:tint val="98000"/>
                <a:lumMod val="114000"/>
              </a:schemeClr>
            </a:gs>
            <a:gs pos="100000">
              <a:schemeClr val="accent5">
                <a:hueOff val="975370"/>
                <a:satOff val="-7777"/>
                <a:lumOff val="-5882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975370"/>
              <a:satOff val="-7777"/>
              <a:lumOff val="-5882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775DFE-CF8B-4DA6-83C0-F638F7361FA7}">
      <dsp:nvSpPr>
        <dsp:cNvPr id="0" name=""/>
        <dsp:cNvSpPr/>
      </dsp:nvSpPr>
      <dsp:spPr>
        <a:xfrm>
          <a:off x="0" y="1141451"/>
          <a:ext cx="9625383" cy="569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MLE 0 – 149 anställda (tidigare SME)</a:t>
          </a:r>
          <a:endParaRPr lang="en-US" sz="2100" kern="1200"/>
        </a:p>
      </dsp:txBody>
      <dsp:txXfrm>
        <a:off x="0" y="1141451"/>
        <a:ext cx="9625383" cy="569890"/>
      </dsp:txXfrm>
    </dsp:sp>
    <dsp:sp modelId="{F7B43D62-5373-4749-B4A1-291D8E83E9BB}">
      <dsp:nvSpPr>
        <dsp:cNvPr id="0" name=""/>
        <dsp:cNvSpPr/>
      </dsp:nvSpPr>
      <dsp:spPr>
        <a:xfrm>
          <a:off x="0" y="1711341"/>
          <a:ext cx="9625383" cy="0"/>
        </a:xfrm>
        <a:prstGeom prst="line">
          <a:avLst/>
        </a:prstGeom>
        <a:gradFill rotWithShape="0">
          <a:gsLst>
            <a:gs pos="0">
              <a:schemeClr val="accent5">
                <a:hueOff val="1463055"/>
                <a:satOff val="-11666"/>
                <a:lumOff val="-8823"/>
                <a:alphaOff val="0"/>
                <a:tint val="98000"/>
                <a:lumMod val="114000"/>
              </a:schemeClr>
            </a:gs>
            <a:gs pos="100000">
              <a:schemeClr val="accent5">
                <a:hueOff val="1463055"/>
                <a:satOff val="-11666"/>
                <a:lumOff val="-8823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1463055"/>
              <a:satOff val="-11666"/>
              <a:lumOff val="-882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BE59C4-2504-4BA2-BF0D-363B14563B37}">
      <dsp:nvSpPr>
        <dsp:cNvPr id="0" name=""/>
        <dsp:cNvSpPr/>
      </dsp:nvSpPr>
      <dsp:spPr>
        <a:xfrm>
          <a:off x="0" y="1711341"/>
          <a:ext cx="9625383" cy="569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MLE 150 + (tidigare Large)</a:t>
          </a:r>
          <a:endParaRPr lang="en-US" sz="2100" kern="1200"/>
        </a:p>
      </dsp:txBody>
      <dsp:txXfrm>
        <a:off x="0" y="1711341"/>
        <a:ext cx="9625383" cy="569890"/>
      </dsp:txXfrm>
    </dsp:sp>
    <dsp:sp modelId="{B333E258-B058-4EE1-AD91-C239A0AC86B9}">
      <dsp:nvSpPr>
        <dsp:cNvPr id="0" name=""/>
        <dsp:cNvSpPr/>
      </dsp:nvSpPr>
      <dsp:spPr>
        <a:xfrm>
          <a:off x="0" y="2281231"/>
          <a:ext cx="9625383" cy="0"/>
        </a:xfrm>
        <a:prstGeom prst="line">
          <a:avLst/>
        </a:prstGeom>
        <a:gradFill rotWithShape="0">
          <a:gsLst>
            <a:gs pos="0">
              <a:schemeClr val="accent5">
                <a:hueOff val="1950740"/>
                <a:satOff val="-15554"/>
                <a:lumOff val="-11764"/>
                <a:alphaOff val="0"/>
                <a:tint val="98000"/>
                <a:lumMod val="114000"/>
              </a:schemeClr>
            </a:gs>
            <a:gs pos="100000">
              <a:schemeClr val="accent5">
                <a:hueOff val="1950740"/>
                <a:satOff val="-15554"/>
                <a:lumOff val="-11764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1950740"/>
              <a:satOff val="-15554"/>
              <a:lumOff val="-1176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1B0B34-5666-46AB-BF53-D062719AB4B9}">
      <dsp:nvSpPr>
        <dsp:cNvPr id="0" name=""/>
        <dsp:cNvSpPr/>
      </dsp:nvSpPr>
      <dsp:spPr>
        <a:xfrm>
          <a:off x="0" y="2281231"/>
          <a:ext cx="9625383" cy="569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Numera innehåller MLE två segment, som tidigare hette SME och Large.</a:t>
          </a:r>
          <a:endParaRPr lang="en-US" sz="2100" kern="1200"/>
        </a:p>
      </dsp:txBody>
      <dsp:txXfrm>
        <a:off x="0" y="2281231"/>
        <a:ext cx="9625383" cy="569890"/>
      </dsp:txXfrm>
    </dsp:sp>
    <dsp:sp modelId="{9384EFDB-2718-4FEB-8D03-43092F9C13A6}">
      <dsp:nvSpPr>
        <dsp:cNvPr id="0" name=""/>
        <dsp:cNvSpPr/>
      </dsp:nvSpPr>
      <dsp:spPr>
        <a:xfrm>
          <a:off x="0" y="2851121"/>
          <a:ext cx="9625383" cy="0"/>
        </a:xfrm>
        <a:prstGeom prst="line">
          <a:avLst/>
        </a:prstGeom>
        <a:gradFill rotWithShape="0">
          <a:gsLst>
            <a:gs pos="0">
              <a:schemeClr val="accent5">
                <a:hueOff val="2438425"/>
                <a:satOff val="-19443"/>
                <a:lumOff val="-14705"/>
                <a:alphaOff val="0"/>
                <a:tint val="98000"/>
                <a:lumMod val="114000"/>
              </a:schemeClr>
            </a:gs>
            <a:gs pos="100000">
              <a:schemeClr val="accent5">
                <a:hueOff val="2438425"/>
                <a:satOff val="-19443"/>
                <a:lumOff val="-14705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2438425"/>
              <a:satOff val="-19443"/>
              <a:lumOff val="-1470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58CE11-F546-46D0-8510-97B8832D4CFE}">
      <dsp:nvSpPr>
        <dsp:cNvPr id="0" name=""/>
        <dsp:cNvSpPr/>
      </dsp:nvSpPr>
      <dsp:spPr>
        <a:xfrm>
          <a:off x="0" y="2851121"/>
          <a:ext cx="9625383" cy="569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MLE är indelat i hur många anställda företaget har. </a:t>
          </a:r>
          <a:endParaRPr lang="en-US" sz="2100" kern="1200"/>
        </a:p>
      </dsp:txBody>
      <dsp:txXfrm>
        <a:off x="0" y="2851121"/>
        <a:ext cx="9625383" cy="569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6A066A-0570-439E-B510-40479EC22FA0}">
      <dsp:nvSpPr>
        <dsp:cNvPr id="0" name=""/>
        <dsp:cNvSpPr/>
      </dsp:nvSpPr>
      <dsp:spPr>
        <a:xfrm>
          <a:off x="0" y="417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107210-17A7-49D2-A70C-458A9C55FC22}">
      <dsp:nvSpPr>
        <dsp:cNvPr id="0" name=""/>
        <dsp:cNvSpPr/>
      </dsp:nvSpPr>
      <dsp:spPr>
        <a:xfrm>
          <a:off x="0" y="417"/>
          <a:ext cx="9625383" cy="68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0" kern="1200" dirty="0"/>
            <a:t>Vi </a:t>
          </a:r>
          <a:r>
            <a:rPr lang="en-US" sz="1900" b="1" i="0" kern="1200" dirty="0" err="1"/>
            <a:t>säljer</a:t>
          </a:r>
          <a:r>
            <a:rPr lang="en-US" sz="1900" b="1" i="0" kern="1200" dirty="0"/>
            <a:t> </a:t>
          </a:r>
          <a:r>
            <a:rPr lang="en-US" sz="1900" b="1" i="0" kern="1200" dirty="0" err="1"/>
            <a:t>främst</a:t>
          </a:r>
          <a:r>
            <a:rPr lang="en-US" sz="1900" b="1" i="0" kern="1200" dirty="0"/>
            <a:t> till </a:t>
          </a:r>
          <a:r>
            <a:rPr lang="en-US" sz="1900" b="1" i="0" kern="1200" dirty="0" err="1"/>
            <a:t>kunder</a:t>
          </a:r>
          <a:r>
            <a:rPr lang="en-US" sz="1900" b="1" i="0" kern="1200" dirty="0"/>
            <a:t> </a:t>
          </a:r>
          <a:r>
            <a:rPr lang="en-US" sz="1900" b="1" i="0" kern="1200" dirty="0" err="1"/>
            <a:t>som</a:t>
          </a:r>
          <a:r>
            <a:rPr lang="en-US" sz="1900" b="1" i="0" kern="1200" dirty="0"/>
            <a:t> </a:t>
          </a:r>
          <a:r>
            <a:rPr lang="en-US" sz="1900" b="1" i="0" kern="1200" dirty="0" err="1"/>
            <a:t>tillhör</a:t>
          </a:r>
          <a:r>
            <a:rPr lang="en-US" sz="1900" b="1" i="0" kern="1200" dirty="0"/>
            <a:t> </a:t>
          </a:r>
          <a:r>
            <a:rPr lang="en-US" sz="1900" b="1" i="0" kern="1200" dirty="0" err="1"/>
            <a:t>segmentet</a:t>
          </a:r>
          <a:r>
            <a:rPr lang="en-US" sz="1900" b="1" i="0" kern="1200" dirty="0"/>
            <a:t> MLE (SME).</a:t>
          </a:r>
          <a:endParaRPr lang="en-US" sz="1900" kern="1200" dirty="0"/>
        </a:p>
      </dsp:txBody>
      <dsp:txXfrm>
        <a:off x="0" y="417"/>
        <a:ext cx="9625383" cy="684369"/>
      </dsp:txXfrm>
    </dsp:sp>
    <dsp:sp modelId="{5BE0E3E0-9D29-44F3-A839-A314E7367C75}">
      <dsp:nvSpPr>
        <dsp:cNvPr id="0" name=""/>
        <dsp:cNvSpPr/>
      </dsp:nvSpPr>
      <dsp:spPr>
        <a:xfrm>
          <a:off x="0" y="684787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2620D0-F22E-4141-ADCE-0EEFCA37935D}">
      <dsp:nvSpPr>
        <dsp:cNvPr id="0" name=""/>
        <dsp:cNvSpPr/>
      </dsp:nvSpPr>
      <dsp:spPr>
        <a:xfrm>
          <a:off x="0" y="684787"/>
          <a:ext cx="9625383" cy="68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 err="1"/>
            <a:t>Förlänga</a:t>
          </a:r>
          <a:r>
            <a:rPr lang="en-US" sz="1900" b="0" i="0" kern="1200" dirty="0"/>
            <a:t> </a:t>
          </a:r>
          <a:r>
            <a:rPr lang="en-US" sz="1900" b="0" i="0" kern="1200" dirty="0" err="1"/>
            <a:t>ett</a:t>
          </a:r>
          <a:r>
            <a:rPr lang="en-US" sz="1900" b="0" i="0" kern="1200" dirty="0"/>
            <a:t> </a:t>
          </a:r>
          <a:r>
            <a:rPr lang="en-US" sz="1900" b="0" i="0" kern="1200" dirty="0" err="1"/>
            <a:t>abonnemang</a:t>
          </a:r>
          <a:r>
            <a:rPr lang="en-US" sz="1900" b="0" i="0" kern="1200" dirty="0"/>
            <a:t> i </a:t>
          </a:r>
          <a:r>
            <a:rPr lang="en-US" sz="1900" b="0" i="0" kern="1200" dirty="0" err="1"/>
            <a:t>segmentet</a:t>
          </a:r>
          <a:r>
            <a:rPr lang="en-US" sz="1900" b="0" i="0" kern="1200" dirty="0"/>
            <a:t> MLE (SME), </a:t>
          </a:r>
          <a:r>
            <a:rPr lang="en-US" sz="1900" b="0" i="0" kern="1200" dirty="0" err="1"/>
            <a:t>så</a:t>
          </a:r>
          <a:r>
            <a:rPr lang="en-US" sz="1900" b="0" i="0" kern="1200" dirty="0"/>
            <a:t> </a:t>
          </a:r>
          <a:r>
            <a:rPr lang="en-US" sz="1900" b="0" i="0" kern="1200" dirty="0" err="1"/>
            <a:t>måste</a:t>
          </a:r>
          <a:r>
            <a:rPr lang="en-US" sz="1900" b="0" i="0" kern="1200" dirty="0"/>
            <a:t> </a:t>
          </a:r>
          <a:r>
            <a:rPr lang="en-US" sz="1900" b="0" i="0" kern="1200" dirty="0" err="1"/>
            <a:t>kunden</a:t>
          </a:r>
          <a:r>
            <a:rPr lang="en-US" sz="1900" b="0" i="0" kern="1200" dirty="0"/>
            <a:t> </a:t>
          </a:r>
          <a:r>
            <a:rPr lang="en-US" sz="1900" b="0" i="0" kern="1200" dirty="0" err="1"/>
            <a:t>vara</a:t>
          </a:r>
          <a:r>
            <a:rPr lang="en-US" sz="1900" b="0" i="0" kern="1200" dirty="0"/>
            <a:t> </a:t>
          </a:r>
          <a:r>
            <a:rPr lang="en-US" sz="1900" b="0" i="0" kern="1200" dirty="0" err="1"/>
            <a:t>en</a:t>
          </a:r>
          <a:r>
            <a:rPr lang="en-US" sz="1900" b="0" i="0" kern="1200" dirty="0"/>
            <a:t> </a:t>
          </a:r>
          <a:r>
            <a:rPr lang="en-US" sz="1900" b="1" i="0" kern="1200" dirty="0" err="1"/>
            <a:t>befintlig</a:t>
          </a:r>
          <a:r>
            <a:rPr lang="en-US" sz="1900" b="0" i="0" kern="1200" dirty="0"/>
            <a:t> Tillmobil </a:t>
          </a:r>
          <a:r>
            <a:rPr lang="en-US" sz="1900" b="0" i="0" kern="1200" dirty="0" err="1"/>
            <a:t>kund</a:t>
          </a:r>
          <a:r>
            <a:rPr lang="en-US" sz="1900" b="0" i="0" kern="1200" dirty="0"/>
            <a:t>. </a:t>
          </a:r>
          <a:endParaRPr lang="en-US" sz="1900" kern="1200" dirty="0"/>
        </a:p>
      </dsp:txBody>
      <dsp:txXfrm>
        <a:off x="0" y="684787"/>
        <a:ext cx="9625383" cy="684369"/>
      </dsp:txXfrm>
    </dsp:sp>
    <dsp:sp modelId="{66EF6A40-5D4B-4801-9EB6-3D413CE2E9B9}">
      <dsp:nvSpPr>
        <dsp:cNvPr id="0" name=""/>
        <dsp:cNvSpPr/>
      </dsp:nvSpPr>
      <dsp:spPr>
        <a:xfrm>
          <a:off x="0" y="1369156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9DC0E6-1AAB-4444-8175-1881A93FF55A}">
      <dsp:nvSpPr>
        <dsp:cNvPr id="0" name=""/>
        <dsp:cNvSpPr/>
      </dsp:nvSpPr>
      <dsp:spPr>
        <a:xfrm>
          <a:off x="0" y="1369156"/>
          <a:ext cx="9625383" cy="68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Det </a:t>
          </a:r>
          <a:r>
            <a:rPr lang="en-US" sz="1900" b="0" i="0" kern="1200" dirty="0" err="1"/>
            <a:t>vill</a:t>
          </a:r>
          <a:r>
            <a:rPr lang="en-US" sz="1900" b="0" i="0" kern="1200" dirty="0"/>
            <a:t> </a:t>
          </a:r>
          <a:r>
            <a:rPr lang="en-US" sz="1900" b="0" i="0" kern="1200" dirty="0" err="1"/>
            <a:t>säga</a:t>
          </a:r>
          <a:r>
            <a:rPr lang="en-US" sz="1900" b="0" i="0" kern="1200" dirty="0"/>
            <a:t>, </a:t>
          </a:r>
          <a:r>
            <a:rPr lang="en-US" sz="1900" b="1" i="0" kern="1200" dirty="0"/>
            <a:t>Tillmobil </a:t>
          </a:r>
          <a:r>
            <a:rPr lang="en-US" sz="1900" b="0" i="0" kern="1200" dirty="0" err="1"/>
            <a:t>måste</a:t>
          </a:r>
          <a:r>
            <a:rPr lang="en-US" sz="1900" b="0" i="0" kern="1200" dirty="0"/>
            <a:t> ha </a:t>
          </a:r>
          <a:r>
            <a:rPr lang="en-US" sz="1900" b="0" i="0" kern="1200" dirty="0" err="1"/>
            <a:t>sålt</a:t>
          </a:r>
          <a:r>
            <a:rPr lang="en-US" sz="1900" b="0" i="0" kern="1200" dirty="0"/>
            <a:t> till </a:t>
          </a:r>
          <a:r>
            <a:rPr lang="en-US" sz="1900" b="0" i="0" kern="1200" dirty="0" err="1"/>
            <a:t>kunden</a:t>
          </a:r>
          <a:r>
            <a:rPr lang="en-US" sz="1900" b="0" i="0" kern="1200" dirty="0"/>
            <a:t> </a:t>
          </a:r>
          <a:r>
            <a:rPr lang="en-US" sz="1900" b="0" i="0" kern="1200" dirty="0" err="1"/>
            <a:t>tidigare</a:t>
          </a:r>
          <a:r>
            <a:rPr lang="en-US" sz="1900" b="0" i="0" kern="1200" dirty="0"/>
            <a:t> </a:t>
          </a:r>
          <a:r>
            <a:rPr lang="en-US" sz="1900" b="0" i="0" kern="1200" dirty="0" err="1"/>
            <a:t>eller</a:t>
          </a:r>
          <a:r>
            <a:rPr lang="en-US" sz="1900" b="0" i="0" kern="1200" dirty="0"/>
            <a:t> </a:t>
          </a:r>
          <a:r>
            <a:rPr lang="en-US" sz="1900" b="0" i="0" kern="1200" dirty="0" err="1"/>
            <a:t>sälja</a:t>
          </a:r>
          <a:r>
            <a:rPr lang="en-US" sz="1900" b="0" i="0" kern="1200" dirty="0"/>
            <a:t> </a:t>
          </a:r>
          <a:r>
            <a:rPr lang="en-US" sz="1900" b="0" i="0" kern="1200" dirty="0" err="1"/>
            <a:t>ett</a:t>
          </a:r>
          <a:r>
            <a:rPr lang="en-US" sz="1900" b="0" i="0" kern="1200" dirty="0"/>
            <a:t> </a:t>
          </a:r>
          <a:r>
            <a:rPr lang="en-US" sz="1900" b="0" i="0" kern="1200" dirty="0" err="1"/>
            <a:t>nyteck</a:t>
          </a:r>
          <a:r>
            <a:rPr lang="en-US" sz="1900" b="0" i="0" kern="1200" dirty="0"/>
            <a:t>/portering till </a:t>
          </a:r>
          <a:r>
            <a:rPr lang="en-US" sz="1900" b="0" i="0" kern="1200" dirty="0" err="1"/>
            <a:t>kund</a:t>
          </a:r>
          <a:r>
            <a:rPr lang="en-US" sz="1900" b="0" i="0" kern="1200" dirty="0"/>
            <a:t> </a:t>
          </a:r>
          <a:r>
            <a:rPr lang="en-US" sz="1900" b="0" i="0" kern="1200" dirty="0" err="1"/>
            <a:t>innan</a:t>
          </a:r>
          <a:r>
            <a:rPr lang="en-US" sz="1900" b="0" i="0" kern="1200" dirty="0"/>
            <a:t> du </a:t>
          </a:r>
          <a:r>
            <a:rPr lang="en-US" sz="1900" b="0" i="0" kern="1200" dirty="0" err="1"/>
            <a:t>kan</a:t>
          </a:r>
          <a:r>
            <a:rPr lang="en-US" sz="1900" b="0" i="0" kern="1200" dirty="0"/>
            <a:t> </a:t>
          </a:r>
          <a:r>
            <a:rPr lang="en-US" sz="1900" b="0" i="0" kern="1200" dirty="0" err="1"/>
            <a:t>förlänga</a:t>
          </a:r>
          <a:r>
            <a:rPr lang="en-US" sz="1900" b="0" i="0" kern="1200" dirty="0"/>
            <a:t> </a:t>
          </a:r>
          <a:r>
            <a:rPr lang="en-US" sz="1900" b="0" i="0" kern="1200" dirty="0" err="1"/>
            <a:t>kunds</a:t>
          </a:r>
          <a:r>
            <a:rPr lang="en-US" sz="1900" b="0" i="0" kern="1200" dirty="0"/>
            <a:t> </a:t>
          </a:r>
          <a:r>
            <a:rPr lang="en-US" sz="1900" b="0" i="0" kern="1200" dirty="0" err="1"/>
            <a:t>befintliga</a:t>
          </a:r>
          <a:r>
            <a:rPr lang="en-US" sz="1900" b="0" i="0" kern="1200" dirty="0"/>
            <a:t> </a:t>
          </a:r>
          <a:r>
            <a:rPr lang="en-US" sz="1900" b="0" i="0" kern="1200" dirty="0" err="1"/>
            <a:t>abonnemang</a:t>
          </a:r>
          <a:r>
            <a:rPr lang="en-US" sz="1900" b="0" i="0" kern="1200" dirty="0"/>
            <a:t>.</a:t>
          </a:r>
          <a:endParaRPr lang="en-US" sz="1900" kern="1200" dirty="0"/>
        </a:p>
      </dsp:txBody>
      <dsp:txXfrm>
        <a:off x="0" y="1369156"/>
        <a:ext cx="9625383" cy="684369"/>
      </dsp:txXfrm>
    </dsp:sp>
    <dsp:sp modelId="{B11F83F6-A27A-4755-929D-C43635F82155}">
      <dsp:nvSpPr>
        <dsp:cNvPr id="0" name=""/>
        <dsp:cNvSpPr/>
      </dsp:nvSpPr>
      <dsp:spPr>
        <a:xfrm>
          <a:off x="0" y="2053526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1CF263-79E1-446B-936E-2561DF030C18}">
      <dsp:nvSpPr>
        <dsp:cNvPr id="0" name=""/>
        <dsp:cNvSpPr/>
      </dsp:nvSpPr>
      <dsp:spPr>
        <a:xfrm>
          <a:off x="0" y="2053526"/>
          <a:ext cx="9625383" cy="68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0" kern="1200"/>
            <a:t>*Ett undantag </a:t>
          </a:r>
          <a:r>
            <a:rPr lang="en-US" sz="1900" b="0" i="0" kern="1200"/>
            <a:t>för dig som innesäljare är att du får lov att nyteckna och portera på segmentet MM, </a:t>
          </a:r>
          <a:r>
            <a:rPr lang="en-US" sz="1900" b="1" i="0" u="sng" kern="1200"/>
            <a:t>men inte förlänga</a:t>
          </a:r>
          <a:r>
            <a:rPr lang="en-US" sz="1900" b="0" i="0" kern="1200"/>
            <a:t>.</a:t>
          </a:r>
          <a:endParaRPr lang="en-US" sz="1900" kern="1200"/>
        </a:p>
      </dsp:txBody>
      <dsp:txXfrm>
        <a:off x="0" y="2053526"/>
        <a:ext cx="9625383" cy="684369"/>
      </dsp:txXfrm>
    </dsp:sp>
    <dsp:sp modelId="{601C3244-9376-4E6C-AD2F-C66C6C510345}">
      <dsp:nvSpPr>
        <dsp:cNvPr id="0" name=""/>
        <dsp:cNvSpPr/>
      </dsp:nvSpPr>
      <dsp:spPr>
        <a:xfrm>
          <a:off x="0" y="2737895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C4FC41-2D06-4AC0-9C96-CD0A19C5910D}">
      <dsp:nvSpPr>
        <dsp:cNvPr id="0" name=""/>
        <dsp:cNvSpPr/>
      </dsp:nvSpPr>
      <dsp:spPr>
        <a:xfrm>
          <a:off x="0" y="2737895"/>
          <a:ext cx="9625383" cy="68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(Om din roll på Tillmobil är utesäljare så har du lite andra regler kring segmenten).</a:t>
          </a:r>
          <a:endParaRPr lang="en-US" sz="1900" kern="1200"/>
        </a:p>
      </dsp:txBody>
      <dsp:txXfrm>
        <a:off x="0" y="2737895"/>
        <a:ext cx="9625383" cy="6843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6F221-3B64-4D77-9048-9096AA91B31C}">
      <dsp:nvSpPr>
        <dsp:cNvPr id="0" name=""/>
        <dsp:cNvSpPr/>
      </dsp:nvSpPr>
      <dsp:spPr>
        <a:xfrm>
          <a:off x="0" y="0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2F28D4-EC19-4FFD-8E7F-B0043EACEE66}">
      <dsp:nvSpPr>
        <dsp:cNvPr id="0" name=""/>
        <dsp:cNvSpPr/>
      </dsp:nvSpPr>
      <dsp:spPr>
        <a:xfrm>
          <a:off x="0" y="0"/>
          <a:ext cx="9625383" cy="85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När du säljer ett Telia abonnemang till en kund är det viktig att du också tecknar ett MFA-avtal med kunden.</a:t>
          </a:r>
          <a:endParaRPr lang="en-US" sz="2200" kern="1200"/>
        </a:p>
      </dsp:txBody>
      <dsp:txXfrm>
        <a:off x="0" y="0"/>
        <a:ext cx="9625383" cy="855670"/>
      </dsp:txXfrm>
    </dsp:sp>
    <dsp:sp modelId="{50CB2284-B2C5-4ABE-983D-841C9F693BF5}">
      <dsp:nvSpPr>
        <dsp:cNvPr id="0" name=""/>
        <dsp:cNvSpPr/>
      </dsp:nvSpPr>
      <dsp:spPr>
        <a:xfrm>
          <a:off x="0" y="855670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6894EA-2C76-4EB0-BDFA-F40C5C420C41}">
      <dsp:nvSpPr>
        <dsp:cNvPr id="0" name=""/>
        <dsp:cNvSpPr/>
      </dsp:nvSpPr>
      <dsp:spPr>
        <a:xfrm>
          <a:off x="0" y="855670"/>
          <a:ext cx="9625383" cy="85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MFA-avtalet är ett Ram avtal som styr kundens abonnemangspris.</a:t>
          </a:r>
          <a:endParaRPr lang="en-US" sz="2200" kern="1200"/>
        </a:p>
      </dsp:txBody>
      <dsp:txXfrm>
        <a:off x="0" y="855670"/>
        <a:ext cx="9625383" cy="855670"/>
      </dsp:txXfrm>
    </dsp:sp>
    <dsp:sp modelId="{3DBD3C39-E572-4D40-982A-ED3E0FBB53E8}">
      <dsp:nvSpPr>
        <dsp:cNvPr id="0" name=""/>
        <dsp:cNvSpPr/>
      </dsp:nvSpPr>
      <dsp:spPr>
        <a:xfrm>
          <a:off x="0" y="1711341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B8ED5B-97A5-4595-82E2-0A854D2262B6}">
      <dsp:nvSpPr>
        <dsp:cNvPr id="0" name=""/>
        <dsp:cNvSpPr/>
      </dsp:nvSpPr>
      <dsp:spPr>
        <a:xfrm>
          <a:off x="0" y="1711341"/>
          <a:ext cx="9625383" cy="85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/>
            <a:t>Har </a:t>
          </a:r>
          <a:r>
            <a:rPr lang="en-US" sz="2200" b="0" i="0" kern="1200" dirty="0" err="1"/>
            <a:t>kunden</a:t>
          </a:r>
          <a:r>
            <a:rPr lang="en-US" sz="2200" b="0" i="0" kern="1200" dirty="0"/>
            <a:t> 0-5 </a:t>
          </a:r>
          <a:r>
            <a:rPr lang="en-US" sz="2200" b="0" i="0" kern="1200" dirty="0" err="1"/>
            <a:t>abonnemang</a:t>
          </a:r>
          <a:r>
            <a:rPr lang="en-US" sz="2200" b="0" i="0" kern="1200" dirty="0"/>
            <a:t> </a:t>
          </a:r>
          <a:r>
            <a:rPr lang="en-US" sz="2200" b="0" i="0" kern="1200" dirty="0" err="1"/>
            <a:t>så</a:t>
          </a:r>
          <a:r>
            <a:rPr lang="en-US" sz="2200" b="0" i="0" kern="1200" dirty="0"/>
            <a:t> </a:t>
          </a:r>
          <a:r>
            <a:rPr lang="en-US" sz="2200" b="0" i="0" kern="1200" dirty="0" err="1"/>
            <a:t>betalar</a:t>
          </a:r>
          <a:r>
            <a:rPr lang="en-US" sz="2200" b="0" i="0" kern="1200" dirty="0"/>
            <a:t> </a:t>
          </a:r>
          <a:r>
            <a:rPr lang="en-US" sz="2200" b="0" i="0" kern="1200" dirty="0" err="1"/>
            <a:t>kunden</a:t>
          </a:r>
          <a:r>
            <a:rPr lang="en-US" sz="2200" b="0" i="0" kern="1200" dirty="0"/>
            <a:t> </a:t>
          </a:r>
          <a:r>
            <a:rPr lang="en-US" sz="2200" b="1" i="0" kern="1200" dirty="0"/>
            <a:t>349kr</a:t>
          </a:r>
          <a:r>
            <a:rPr lang="en-US" sz="2200" b="0" i="0" kern="1200" dirty="0"/>
            <a:t> för 24 </a:t>
          </a:r>
          <a:r>
            <a:rPr lang="en-US" sz="2200" b="0" i="0" kern="1200" dirty="0" err="1"/>
            <a:t>mån</a:t>
          </a:r>
          <a:r>
            <a:rPr lang="en-US" sz="2200" b="0" i="0" kern="1200" dirty="0"/>
            <a:t> </a:t>
          </a:r>
          <a:r>
            <a:rPr lang="en-US" sz="2200" b="0" i="0" kern="1200" dirty="0" err="1"/>
            <a:t>Jobbmobil</a:t>
          </a:r>
          <a:r>
            <a:rPr lang="en-US" sz="2200" b="0" i="0" kern="1200" dirty="0"/>
            <a:t> 1GB SUB </a:t>
          </a:r>
          <a:r>
            <a:rPr lang="en-US" sz="2200" b="0" i="0" kern="1200" dirty="0" err="1"/>
            <a:t>abonnemang</a:t>
          </a:r>
          <a:r>
            <a:rPr lang="en-US" sz="2200" b="0" i="0" kern="1200" dirty="0"/>
            <a:t>.</a:t>
          </a:r>
          <a:endParaRPr lang="en-US" sz="2200" kern="1200" dirty="0"/>
        </a:p>
      </dsp:txBody>
      <dsp:txXfrm>
        <a:off x="0" y="1711341"/>
        <a:ext cx="9625383" cy="855670"/>
      </dsp:txXfrm>
    </dsp:sp>
    <dsp:sp modelId="{E929FBB7-608F-48B1-86E4-F59C1337C525}">
      <dsp:nvSpPr>
        <dsp:cNvPr id="0" name=""/>
        <dsp:cNvSpPr/>
      </dsp:nvSpPr>
      <dsp:spPr>
        <a:xfrm>
          <a:off x="0" y="2567012"/>
          <a:ext cx="962538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605F3D-53C8-425F-9FA7-BB6DC2B268E1}">
      <dsp:nvSpPr>
        <dsp:cNvPr id="0" name=""/>
        <dsp:cNvSpPr/>
      </dsp:nvSpPr>
      <dsp:spPr>
        <a:xfrm>
          <a:off x="0" y="2567012"/>
          <a:ext cx="9625383" cy="85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/>
            <a:t>Om </a:t>
          </a:r>
          <a:r>
            <a:rPr lang="en-US" sz="2200" b="0" i="0" kern="1200" dirty="0" err="1"/>
            <a:t>kunden</a:t>
          </a:r>
          <a:r>
            <a:rPr lang="en-US" sz="2200" b="0" i="0" kern="1200" dirty="0"/>
            <a:t> </a:t>
          </a:r>
          <a:r>
            <a:rPr lang="en-US" sz="2200" b="0" i="0" kern="1200" dirty="0" err="1"/>
            <a:t>har</a:t>
          </a:r>
          <a:r>
            <a:rPr lang="en-US" sz="2200" b="0" i="0" kern="1200" dirty="0"/>
            <a:t> 6-10 </a:t>
          </a:r>
          <a:r>
            <a:rPr lang="en-US" sz="2200" b="0" i="0" kern="1200" dirty="0" err="1"/>
            <a:t>abonnemang</a:t>
          </a:r>
          <a:r>
            <a:rPr lang="en-US" sz="2200" b="0" i="0" kern="1200" dirty="0"/>
            <a:t> </a:t>
          </a:r>
          <a:r>
            <a:rPr lang="en-US" sz="2200" b="0" i="0" kern="1200" dirty="0" err="1"/>
            <a:t>så</a:t>
          </a:r>
          <a:r>
            <a:rPr lang="en-US" sz="2200" b="0" i="0" kern="1200" dirty="0"/>
            <a:t> </a:t>
          </a:r>
          <a:r>
            <a:rPr lang="en-US" sz="2200" b="0" i="0" kern="1200" dirty="0" err="1"/>
            <a:t>sänks</a:t>
          </a:r>
          <a:r>
            <a:rPr lang="en-US" sz="2200" b="0" i="0" kern="1200" dirty="0"/>
            <a:t> </a:t>
          </a:r>
          <a:r>
            <a:rPr lang="en-US" sz="2200" b="0" i="0" kern="1200" dirty="0" err="1"/>
            <a:t>abonnemangspriset</a:t>
          </a:r>
          <a:r>
            <a:rPr lang="en-US" sz="2200" b="0" i="0" kern="1200" dirty="0"/>
            <a:t> till </a:t>
          </a:r>
          <a:r>
            <a:rPr lang="en-US" sz="2200" b="1" i="0" kern="1200" dirty="0"/>
            <a:t>329kr</a:t>
          </a:r>
          <a:r>
            <a:rPr lang="en-US" sz="2200" b="0" i="0" kern="1200" dirty="0"/>
            <a:t> för 24 </a:t>
          </a:r>
          <a:r>
            <a:rPr lang="en-US" sz="2200" b="0" i="0" kern="1200" dirty="0" err="1"/>
            <a:t>mån</a:t>
          </a:r>
          <a:r>
            <a:rPr lang="en-US" sz="2200" b="0" i="0" kern="1200" dirty="0"/>
            <a:t> </a:t>
          </a:r>
          <a:r>
            <a:rPr lang="en-US" sz="2200" b="0" i="0" kern="1200" dirty="0" err="1"/>
            <a:t>på</a:t>
          </a:r>
          <a:r>
            <a:rPr lang="en-US" sz="2200" b="0" i="0" kern="1200" dirty="0"/>
            <a:t> </a:t>
          </a:r>
          <a:r>
            <a:rPr lang="en-US" sz="2200" b="0" i="0" kern="1200" dirty="0" err="1"/>
            <a:t>samma</a:t>
          </a:r>
          <a:r>
            <a:rPr lang="en-US" sz="2200" b="0" i="0" kern="1200" dirty="0"/>
            <a:t> </a:t>
          </a:r>
          <a:r>
            <a:rPr lang="en-US" sz="2200" b="0" i="0" kern="1200" dirty="0" err="1"/>
            <a:t>abonnemang</a:t>
          </a:r>
          <a:r>
            <a:rPr lang="en-US" sz="2200" b="0" i="0" kern="1200" dirty="0"/>
            <a:t> (</a:t>
          </a:r>
          <a:r>
            <a:rPr lang="en-US" sz="2200" b="0" i="0" kern="1200" dirty="0" err="1"/>
            <a:t>Jobbmobil</a:t>
          </a:r>
          <a:r>
            <a:rPr lang="en-US" sz="2200" b="0" i="0" kern="1200" dirty="0"/>
            <a:t> 1GB SUB).</a:t>
          </a:r>
          <a:endParaRPr lang="en-US" sz="2200" kern="1200" dirty="0"/>
        </a:p>
      </dsp:txBody>
      <dsp:txXfrm>
        <a:off x="0" y="2567012"/>
        <a:ext cx="9625383" cy="855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691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5383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0754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8360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1847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1957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2240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9322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0197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8025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0993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080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398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636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12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7793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3670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E3D383A-0AB9-4805-8412-2211298D70DB}" type="datetimeFigureOut">
              <a:rPr lang="sv-SE" smtClean="0"/>
              <a:t>2025-07-08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CAF8E28-C615-4D5D-BE64-2439E72E08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77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9CDB0-E3CD-84E0-F166-195E34D3D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1169773"/>
            <a:ext cx="8825658" cy="2870161"/>
          </a:xfrm>
        </p:spPr>
        <p:txBody>
          <a:bodyPr anchor="b">
            <a:normAutofit/>
          </a:bodyPr>
          <a:lstStyle/>
          <a:p>
            <a:pPr algn="ctr"/>
            <a:r>
              <a:rPr lang="sv-SE">
                <a:solidFill>
                  <a:schemeClr val="tx1"/>
                </a:solidFill>
              </a:rPr>
              <a:t>Telia utbildningsmaterial</a:t>
            </a:r>
          </a:p>
        </p:txBody>
      </p:sp>
    </p:spTree>
    <p:extLst>
      <p:ext uri="{BB962C8B-B14F-4D97-AF65-F5344CB8AC3E}">
        <p14:creationId xmlns:p14="http://schemas.microsoft.com/office/powerpoint/2010/main" val="2451726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3E3924C4-6050-F55A-0BD7-78E684D28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6417" y="639671"/>
            <a:ext cx="5411453" cy="541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1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272E995E-EE9E-5A42-7913-097A37139187}"/>
              </a:ext>
            </a:extLst>
          </p:cNvPr>
          <p:cNvSpPr txBox="1"/>
          <p:nvPr/>
        </p:nvSpPr>
        <p:spPr>
          <a:xfrm>
            <a:off x="2660650" y="920847"/>
            <a:ext cx="6096000" cy="2109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Ersättning vid försäljning av SUB abonnemang (</a:t>
            </a:r>
            <a:r>
              <a:rPr lang="sv-S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abb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hårdvara). 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Portering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1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 info om det i slutet på nästa vecka.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 lika hög ersättning som portering OSUB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4150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5632959C-E661-7D2A-3090-619338DA0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Dem olika segmenten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60817CAF-97C8-0503-F248-14C004EBAB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703379"/>
              </p:ext>
            </p:extLst>
          </p:nvPr>
        </p:nvGraphicFramePr>
        <p:xfrm>
          <a:off x="1286934" y="2324100"/>
          <a:ext cx="9625383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6829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AF6D177C-C25A-8514-0F20-373A3FAD6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Segment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6D0558E7-57E3-6E34-C186-E608DDB2CE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479226"/>
              </p:ext>
            </p:extLst>
          </p:nvPr>
        </p:nvGraphicFramePr>
        <p:xfrm>
          <a:off x="1286934" y="2324100"/>
          <a:ext cx="9625383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4774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84F61D89-E1F5-AEC1-BFD2-3F002D462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 Telia abonnemang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graphicFrame>
        <p:nvGraphicFramePr>
          <p:cNvPr id="18" name="Platshållare för innehåll 2">
            <a:extLst>
              <a:ext uri="{FF2B5EF4-FFF2-40B4-BE49-F238E27FC236}">
                <a16:creationId xmlns:a16="http://schemas.microsoft.com/office/drawing/2014/main" id="{F92A272A-D046-F52E-A0D7-A7FFA3CB2E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889941"/>
              </p:ext>
            </p:extLst>
          </p:nvPr>
        </p:nvGraphicFramePr>
        <p:xfrm>
          <a:off x="1286934" y="2324100"/>
          <a:ext cx="9625383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3771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DA34B8A-FA8D-4E16-AD72-7B60B1C25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6885D229-60DD-4D71-8181-10E781C14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0B0DAA45-BE66-4F0C-93A6-519D9410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EF449A3D-A43B-4688-BD89-35734D007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20" name="Oval 13">
              <a:extLst>
                <a:ext uri="{FF2B5EF4-FFF2-40B4-BE49-F238E27FC236}">
                  <a16:creationId xmlns:a16="http://schemas.microsoft.com/office/drawing/2014/main" id="{74E9975C-AF3D-48EF-B3F0-112A01A38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22" name="Oval 14">
              <a:extLst>
                <a:ext uri="{FF2B5EF4-FFF2-40B4-BE49-F238E27FC236}">
                  <a16:creationId xmlns:a16="http://schemas.microsoft.com/office/drawing/2014/main" id="{CF00A076-2FEA-40D1-8F85-842481797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24" name="Oval 15">
              <a:extLst>
                <a:ext uri="{FF2B5EF4-FFF2-40B4-BE49-F238E27FC236}">
                  <a16:creationId xmlns:a16="http://schemas.microsoft.com/office/drawing/2014/main" id="{A2E68741-6133-4CAA-BF3C-F0E6CF40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76C01C64-4A8B-42FC-93C5-2D6A3EBAB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D969AEA9-C1EE-45E1-9964-D9705492E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4845E67D-4E5B-44B3-AB74-5E95C839E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79CE317-680B-449C-A423-71C1FE06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70C2B8F-6B1B-46D5-86E6-40F36C695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DB521824-592C-476A-AB0A-CA0C6D1F3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4698352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sv-SE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A2749EFA-8EE4-4EB8-9424-8E593B932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950898" y="638067"/>
            <a:ext cx="6053670" cy="5581866"/>
          </a:xfrm>
          <a:custGeom>
            <a:avLst/>
            <a:gdLst>
              <a:gd name="connsiteX0" fmla="*/ 6053670 w 6053670"/>
              <a:gd name="connsiteY0" fmla="*/ 1098 h 5581866"/>
              <a:gd name="connsiteX1" fmla="*/ 6053670 w 6053670"/>
              <a:gd name="connsiteY1" fmla="*/ 514028 h 5581866"/>
              <a:gd name="connsiteX2" fmla="*/ 6053670 w 6053670"/>
              <a:gd name="connsiteY2" fmla="*/ 1254558 h 5581866"/>
              <a:gd name="connsiteX3" fmla="*/ 6053670 w 6053670"/>
              <a:gd name="connsiteY3" fmla="*/ 5581866 h 5581866"/>
              <a:gd name="connsiteX4" fmla="*/ 0 w 6053670"/>
              <a:gd name="connsiteY4" fmla="*/ 5581866 h 5581866"/>
              <a:gd name="connsiteX5" fmla="*/ 0 w 6053670"/>
              <a:gd name="connsiteY5" fmla="*/ 1249853 h 5581866"/>
              <a:gd name="connsiteX6" fmla="*/ 0 w 6053670"/>
              <a:gd name="connsiteY6" fmla="*/ 514028 h 5581866"/>
              <a:gd name="connsiteX7" fmla="*/ 0 w 6053670"/>
              <a:gd name="connsiteY7" fmla="*/ 0 h 5581866"/>
              <a:gd name="connsiteX8" fmla="*/ 35717 w 6053670"/>
              <a:gd name="connsiteY8" fmla="*/ 5488 h 5581866"/>
              <a:gd name="connsiteX9" fmla="*/ 140445 w 6053670"/>
              <a:gd name="connsiteY9" fmla="*/ 21641 h 5581866"/>
              <a:gd name="connsiteX10" fmla="*/ 216722 w 6053670"/>
              <a:gd name="connsiteY10" fmla="*/ 32932 h 5581866"/>
              <a:gd name="connsiteX11" fmla="*/ 307527 w 6053670"/>
              <a:gd name="connsiteY11" fmla="*/ 44850 h 5581866"/>
              <a:gd name="connsiteX12" fmla="*/ 415282 w 6053670"/>
              <a:gd name="connsiteY12" fmla="*/ 59121 h 5581866"/>
              <a:gd name="connsiteX13" fmla="*/ 534539 w 6053670"/>
              <a:gd name="connsiteY13" fmla="*/ 74175 h 5581866"/>
              <a:gd name="connsiteX14" fmla="*/ 668931 w 6053670"/>
              <a:gd name="connsiteY14" fmla="*/ 90014 h 5581866"/>
              <a:gd name="connsiteX15" fmla="*/ 815430 w 6053670"/>
              <a:gd name="connsiteY15" fmla="*/ 106794 h 5581866"/>
              <a:gd name="connsiteX16" fmla="*/ 974641 w 6053670"/>
              <a:gd name="connsiteY16" fmla="*/ 123574 h 5581866"/>
              <a:gd name="connsiteX17" fmla="*/ 1144144 w 6053670"/>
              <a:gd name="connsiteY17" fmla="*/ 140667 h 5581866"/>
              <a:gd name="connsiteX18" fmla="*/ 1326965 w 6053670"/>
              <a:gd name="connsiteY18" fmla="*/ 156506 h 5581866"/>
              <a:gd name="connsiteX19" fmla="*/ 1518261 w 6053670"/>
              <a:gd name="connsiteY19" fmla="*/ 171717 h 5581866"/>
              <a:gd name="connsiteX20" fmla="*/ 1720453 w 6053670"/>
              <a:gd name="connsiteY20" fmla="*/ 185518 h 5581866"/>
              <a:gd name="connsiteX21" fmla="*/ 1931121 w 6053670"/>
              <a:gd name="connsiteY21" fmla="*/ 198690 h 5581866"/>
              <a:gd name="connsiteX22" fmla="*/ 2150869 w 6053670"/>
              <a:gd name="connsiteY22" fmla="*/ 211079 h 5581866"/>
              <a:gd name="connsiteX23" fmla="*/ 2263467 w 6053670"/>
              <a:gd name="connsiteY23" fmla="*/ 215470 h 5581866"/>
              <a:gd name="connsiteX24" fmla="*/ 2378487 w 6053670"/>
              <a:gd name="connsiteY24" fmla="*/ 220332 h 5581866"/>
              <a:gd name="connsiteX25" fmla="*/ 2495323 w 6053670"/>
              <a:gd name="connsiteY25" fmla="*/ 224879 h 5581866"/>
              <a:gd name="connsiteX26" fmla="*/ 2612764 w 6053670"/>
              <a:gd name="connsiteY26" fmla="*/ 227859 h 5581866"/>
              <a:gd name="connsiteX27" fmla="*/ 2732627 w 6053670"/>
              <a:gd name="connsiteY27" fmla="*/ 230525 h 5581866"/>
              <a:gd name="connsiteX28" fmla="*/ 2853700 w 6053670"/>
              <a:gd name="connsiteY28" fmla="*/ 233348 h 5581866"/>
              <a:gd name="connsiteX29" fmla="*/ 2977195 w 6053670"/>
              <a:gd name="connsiteY29" fmla="*/ 235229 h 5581866"/>
              <a:gd name="connsiteX30" fmla="*/ 3101900 w 6053670"/>
              <a:gd name="connsiteY30" fmla="*/ 235229 h 5581866"/>
              <a:gd name="connsiteX31" fmla="*/ 3227817 w 6053670"/>
              <a:gd name="connsiteY31" fmla="*/ 236170 h 5581866"/>
              <a:gd name="connsiteX32" fmla="*/ 3354944 w 6053670"/>
              <a:gd name="connsiteY32" fmla="*/ 235229 h 5581866"/>
              <a:gd name="connsiteX33" fmla="*/ 3483887 w 6053670"/>
              <a:gd name="connsiteY33" fmla="*/ 233348 h 5581866"/>
              <a:gd name="connsiteX34" fmla="*/ 3612830 w 6053670"/>
              <a:gd name="connsiteY34" fmla="*/ 231623 h 5581866"/>
              <a:gd name="connsiteX35" fmla="*/ 3743589 w 6053670"/>
              <a:gd name="connsiteY35" fmla="*/ 227859 h 5581866"/>
              <a:gd name="connsiteX36" fmla="*/ 3875559 w 6053670"/>
              <a:gd name="connsiteY36" fmla="*/ 223938 h 5581866"/>
              <a:gd name="connsiteX37" fmla="*/ 4007529 w 6053670"/>
              <a:gd name="connsiteY37" fmla="*/ 219391 h 5581866"/>
              <a:gd name="connsiteX38" fmla="*/ 4140710 w 6053670"/>
              <a:gd name="connsiteY38" fmla="*/ 212961 h 5581866"/>
              <a:gd name="connsiteX39" fmla="*/ 4275102 w 6053670"/>
              <a:gd name="connsiteY39" fmla="*/ 205277 h 5581866"/>
              <a:gd name="connsiteX40" fmla="*/ 4410098 w 6053670"/>
              <a:gd name="connsiteY40" fmla="*/ 197907 h 5581866"/>
              <a:gd name="connsiteX41" fmla="*/ 4545096 w 6053670"/>
              <a:gd name="connsiteY41" fmla="*/ 188498 h 5581866"/>
              <a:gd name="connsiteX42" fmla="*/ 4681909 w 6053670"/>
              <a:gd name="connsiteY42" fmla="*/ 177207 h 5581866"/>
              <a:gd name="connsiteX43" fmla="*/ 4816905 w 6053670"/>
              <a:gd name="connsiteY43" fmla="*/ 165916 h 5581866"/>
              <a:gd name="connsiteX44" fmla="*/ 4954323 w 6053670"/>
              <a:gd name="connsiteY44" fmla="*/ 152899 h 5581866"/>
              <a:gd name="connsiteX45" fmla="*/ 5092347 w 6053670"/>
              <a:gd name="connsiteY45" fmla="*/ 138629 h 5581866"/>
              <a:gd name="connsiteX46" fmla="*/ 5228555 w 6053670"/>
              <a:gd name="connsiteY46" fmla="*/ 123574 h 5581866"/>
              <a:gd name="connsiteX47" fmla="*/ 5366578 w 6053670"/>
              <a:gd name="connsiteY47" fmla="*/ 106010 h 5581866"/>
              <a:gd name="connsiteX48" fmla="*/ 5503997 w 6053670"/>
              <a:gd name="connsiteY48" fmla="*/ 87192 h 5581866"/>
              <a:gd name="connsiteX49" fmla="*/ 5642020 w 6053670"/>
              <a:gd name="connsiteY49" fmla="*/ 68530 h 5581866"/>
              <a:gd name="connsiteX50" fmla="*/ 5779438 w 6053670"/>
              <a:gd name="connsiteY50" fmla="*/ 46733 h 5581866"/>
              <a:gd name="connsiteX51" fmla="*/ 5916251 w 6053670"/>
              <a:gd name="connsiteY51" fmla="*/ 24464 h 5581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5581866">
                <a:moveTo>
                  <a:pt x="6053670" y="1098"/>
                </a:moveTo>
                <a:lnTo>
                  <a:pt x="6053670" y="514028"/>
                </a:lnTo>
                <a:lnTo>
                  <a:pt x="6053670" y="1254558"/>
                </a:lnTo>
                <a:lnTo>
                  <a:pt x="6053670" y="5581866"/>
                </a:lnTo>
                <a:lnTo>
                  <a:pt x="0" y="5581866"/>
                </a:lnTo>
                <a:lnTo>
                  <a:pt x="0" y="1249853"/>
                </a:lnTo>
                <a:lnTo>
                  <a:pt x="0" y="514028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0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89" y="227859"/>
                </a:lnTo>
                <a:lnTo>
                  <a:pt x="3875559" y="223938"/>
                </a:lnTo>
                <a:lnTo>
                  <a:pt x="4007529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sv-SE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B5C860C9-D4F9-4350-80DA-0D1CD36C7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7D4CC0F-A12A-F940-2944-186844DC87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4836" y="1889812"/>
            <a:ext cx="4828707" cy="3095956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538A90C8-AE0E-4EBA-9AF8-EEDB20602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86A95CE-37DD-55C7-2652-3A87BD310F6D}"/>
              </a:ext>
            </a:extLst>
          </p:cNvPr>
          <p:cNvSpPr txBox="1"/>
          <p:nvPr/>
        </p:nvSpPr>
        <p:spPr>
          <a:xfrm>
            <a:off x="744745" y="1209260"/>
            <a:ext cx="5581866" cy="457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srgbClr val="FFFFFF"/>
                </a:solidFill>
              </a:rPr>
              <a:t>Desto </a:t>
            </a:r>
            <a:r>
              <a:rPr lang="en-US" sz="1500">
                <a:solidFill>
                  <a:srgbClr val="FFFFFF"/>
                </a:solidFill>
              </a:rPr>
              <a:t>fler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abonnemang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som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kund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köper</a:t>
            </a:r>
            <a:r>
              <a:rPr lang="en-US" sz="1500" dirty="0">
                <a:solidFill>
                  <a:srgbClr val="FFFFFF"/>
                </a:solidFill>
              </a:rPr>
              <a:t> av dig/Telia, </a:t>
            </a:r>
            <a:r>
              <a:rPr lang="en-US" sz="1500">
                <a:solidFill>
                  <a:srgbClr val="FFFFFF"/>
                </a:solidFill>
              </a:rPr>
              <a:t>desto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bättre</a:t>
            </a:r>
            <a:r>
              <a:rPr lang="en-US" sz="1500" dirty="0">
                <a:solidFill>
                  <a:srgbClr val="FFFFFF"/>
                </a:solidFill>
              </a:rPr>
              <a:t> pris </a:t>
            </a:r>
            <a:r>
              <a:rPr lang="en-US" sz="1500">
                <a:solidFill>
                  <a:srgbClr val="FFFFFF"/>
                </a:solidFill>
              </a:rPr>
              <a:t>får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kunden</a:t>
            </a:r>
            <a:r>
              <a:rPr lang="en-US" sz="1500" dirty="0">
                <a:solidFill>
                  <a:srgbClr val="FFFFFF"/>
                </a:solidFill>
              </a:rPr>
              <a:t>.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srgbClr val="FFFFFF"/>
                </a:solidFill>
              </a:rPr>
              <a:t>    Din provision </a:t>
            </a:r>
            <a:r>
              <a:rPr lang="en-US" sz="1500">
                <a:solidFill>
                  <a:srgbClr val="FFFFFF"/>
                </a:solidFill>
              </a:rPr>
              <a:t>baseras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på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vad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kunden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betalar</a:t>
            </a:r>
            <a:r>
              <a:rPr lang="en-US" sz="1500" dirty="0">
                <a:solidFill>
                  <a:srgbClr val="FFFFFF"/>
                </a:solidFill>
              </a:rPr>
              <a:t> för </a:t>
            </a:r>
            <a:r>
              <a:rPr lang="en-US" sz="1500">
                <a:solidFill>
                  <a:srgbClr val="FFFFFF"/>
                </a:solidFill>
              </a:rPr>
              <a:t>abonnemangspris</a:t>
            </a:r>
            <a:r>
              <a:rPr lang="en-US" sz="1500" dirty="0">
                <a:solidFill>
                  <a:srgbClr val="FFFFFF"/>
                </a:solidFill>
              </a:rPr>
              <a:t>. 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srgbClr val="FFFFFF"/>
                </a:solidFill>
              </a:rPr>
              <a:t>    </a:t>
            </a:r>
            <a:r>
              <a:rPr lang="en-US" sz="1500">
                <a:solidFill>
                  <a:srgbClr val="FFFFFF"/>
                </a:solidFill>
              </a:rPr>
              <a:t>Så</a:t>
            </a:r>
            <a:r>
              <a:rPr lang="en-US" sz="1500" dirty="0">
                <a:solidFill>
                  <a:srgbClr val="FFFFFF"/>
                </a:solidFill>
              </a:rPr>
              <a:t> om </a:t>
            </a:r>
            <a:r>
              <a:rPr lang="en-US" sz="1500">
                <a:solidFill>
                  <a:srgbClr val="FFFFFF"/>
                </a:solidFill>
              </a:rPr>
              <a:t>kunden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får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en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lägre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månadskostnad</a:t>
            </a:r>
            <a:r>
              <a:rPr lang="en-US" sz="1500" dirty="0">
                <a:solidFill>
                  <a:srgbClr val="FFFFFF"/>
                </a:solidFill>
              </a:rPr>
              <a:t>, </a:t>
            </a:r>
            <a:r>
              <a:rPr lang="en-US" sz="1500">
                <a:solidFill>
                  <a:srgbClr val="FFFFFF"/>
                </a:solidFill>
              </a:rPr>
              <a:t>så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sänks</a:t>
            </a:r>
            <a:r>
              <a:rPr lang="en-US" sz="1500" dirty="0">
                <a:solidFill>
                  <a:srgbClr val="FFFFFF"/>
                </a:solidFill>
              </a:rPr>
              <a:t> din provision per </a:t>
            </a:r>
            <a:r>
              <a:rPr lang="en-US" sz="1500">
                <a:solidFill>
                  <a:srgbClr val="FFFFFF"/>
                </a:solidFill>
              </a:rPr>
              <a:t>abonnemang</a:t>
            </a:r>
            <a:r>
              <a:rPr lang="en-US" sz="1500" dirty="0">
                <a:solidFill>
                  <a:srgbClr val="FFFFFF"/>
                </a:solidFill>
              </a:rPr>
              <a:t> med </a:t>
            </a:r>
            <a:r>
              <a:rPr lang="en-US" sz="1500">
                <a:solidFill>
                  <a:srgbClr val="FFFFFF"/>
                </a:solidFill>
              </a:rPr>
              <a:t>några</a:t>
            </a:r>
            <a:r>
              <a:rPr lang="en-US" sz="1500" dirty="0">
                <a:solidFill>
                  <a:srgbClr val="FFFFFF"/>
                </a:solidFill>
              </a:rPr>
              <a:t> 100 kr.  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srgbClr val="FFFFFF"/>
                </a:solidFill>
              </a:rPr>
              <a:t>Om </a:t>
            </a:r>
            <a:r>
              <a:rPr lang="en-US" sz="1500">
                <a:solidFill>
                  <a:srgbClr val="FFFFFF"/>
                </a:solidFill>
              </a:rPr>
              <a:t>kunden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inte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vill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teckna</a:t>
            </a:r>
            <a:r>
              <a:rPr lang="en-US" sz="1500" dirty="0">
                <a:solidFill>
                  <a:srgbClr val="FFFFFF"/>
                </a:solidFill>
              </a:rPr>
              <a:t> MFA </a:t>
            </a:r>
            <a:r>
              <a:rPr lang="en-US" sz="1500">
                <a:solidFill>
                  <a:srgbClr val="FFFFFF"/>
                </a:solidFill>
              </a:rPr>
              <a:t>avtal</a:t>
            </a:r>
            <a:r>
              <a:rPr lang="en-US" sz="1500" dirty="0">
                <a:solidFill>
                  <a:srgbClr val="FFFFFF"/>
                </a:solidFill>
              </a:rPr>
              <a:t>, </a:t>
            </a:r>
            <a:r>
              <a:rPr lang="en-US" sz="1500">
                <a:solidFill>
                  <a:srgbClr val="FFFFFF"/>
                </a:solidFill>
              </a:rPr>
              <a:t>så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har</a:t>
            </a:r>
            <a:r>
              <a:rPr lang="en-US" sz="1500" dirty="0">
                <a:solidFill>
                  <a:srgbClr val="FFFFFF"/>
                </a:solidFill>
              </a:rPr>
              <a:t> du </a:t>
            </a:r>
            <a:r>
              <a:rPr lang="en-US" sz="1500">
                <a:solidFill>
                  <a:srgbClr val="FFFFFF"/>
                </a:solidFill>
              </a:rPr>
              <a:t>mycket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sämre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ersättning</a:t>
            </a:r>
            <a:r>
              <a:rPr lang="en-US" sz="1500" dirty="0">
                <a:solidFill>
                  <a:srgbClr val="FFFFFF"/>
                </a:solidFill>
              </a:rPr>
              <a:t> för </a:t>
            </a:r>
            <a:r>
              <a:rPr lang="en-US" sz="1500">
                <a:solidFill>
                  <a:srgbClr val="FFFFFF"/>
                </a:solidFill>
              </a:rPr>
              <a:t>abonnemangen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som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säljs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och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kunden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räknas</a:t>
            </a:r>
            <a:r>
              <a:rPr lang="en-US" sz="1500" dirty="0">
                <a:solidFill>
                  <a:srgbClr val="FFFFFF"/>
                </a:solidFill>
              </a:rPr>
              <a:t> till </a:t>
            </a:r>
            <a:r>
              <a:rPr lang="en-US" sz="1500">
                <a:solidFill>
                  <a:srgbClr val="FFFFFF"/>
                </a:solidFill>
              </a:rPr>
              <a:t>något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som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kallas</a:t>
            </a:r>
            <a:r>
              <a:rPr lang="en-US" sz="1500" dirty="0">
                <a:solidFill>
                  <a:srgbClr val="FFFFFF"/>
                </a:solidFill>
              </a:rPr>
              <a:t> ”</a:t>
            </a:r>
            <a:r>
              <a:rPr lang="en-US" sz="1500">
                <a:solidFill>
                  <a:srgbClr val="FFFFFF"/>
                </a:solidFill>
              </a:rPr>
              <a:t>Stycke</a:t>
            </a:r>
            <a:r>
              <a:rPr lang="en-US" sz="1500" dirty="0">
                <a:solidFill>
                  <a:srgbClr val="FFFFFF"/>
                </a:solidFill>
              </a:rPr>
              <a:t>”.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1500" dirty="0">
                <a:solidFill>
                  <a:srgbClr val="FFFFFF"/>
                </a:solidFill>
              </a:rPr>
              <a:t>   Det </a:t>
            </a:r>
            <a:r>
              <a:rPr lang="en-US" sz="1500">
                <a:solidFill>
                  <a:srgbClr val="FFFFFF"/>
                </a:solidFill>
              </a:rPr>
              <a:t>är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viktigt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  <a:r>
              <a:rPr lang="en-US" sz="1500">
                <a:solidFill>
                  <a:srgbClr val="FFFFFF"/>
                </a:solidFill>
              </a:rPr>
              <a:t>att</a:t>
            </a:r>
            <a:r>
              <a:rPr lang="en-US" sz="1500" dirty="0">
                <a:solidFill>
                  <a:srgbClr val="FFFFFF"/>
                </a:solidFill>
              </a:rPr>
              <a:t> du </a:t>
            </a:r>
            <a:r>
              <a:rPr lang="en-US" sz="1500">
                <a:solidFill>
                  <a:srgbClr val="FFFFFF"/>
                </a:solidFill>
              </a:rPr>
              <a:t>lägger</a:t>
            </a:r>
            <a:r>
              <a:rPr lang="en-US" sz="1500" dirty="0">
                <a:solidFill>
                  <a:srgbClr val="FFFFFF"/>
                </a:solidFill>
              </a:rPr>
              <a:t> in </a:t>
            </a:r>
            <a:r>
              <a:rPr lang="en-US" sz="1500">
                <a:solidFill>
                  <a:srgbClr val="FFFFFF"/>
                </a:solidFill>
              </a:rPr>
              <a:t>denna</a:t>
            </a:r>
            <a:r>
              <a:rPr lang="en-US" sz="1500" dirty="0">
                <a:solidFill>
                  <a:srgbClr val="FFFFFF"/>
                </a:solidFill>
              </a:rPr>
              <a:t> information under ”RAM </a:t>
            </a:r>
            <a:r>
              <a:rPr lang="en-US" sz="1500">
                <a:solidFill>
                  <a:srgbClr val="FFFFFF"/>
                </a:solidFill>
              </a:rPr>
              <a:t>avtal</a:t>
            </a:r>
            <a:r>
              <a:rPr lang="en-US" sz="1500" dirty="0">
                <a:solidFill>
                  <a:srgbClr val="FFFFFF"/>
                </a:solidFill>
              </a:rPr>
              <a:t>”, i </a:t>
            </a:r>
            <a:r>
              <a:rPr lang="en-US" sz="1500">
                <a:solidFill>
                  <a:srgbClr val="FFFFFF"/>
                </a:solidFill>
              </a:rPr>
              <a:t>kunddatan</a:t>
            </a:r>
            <a:r>
              <a:rPr lang="en-US" sz="1500" dirty="0">
                <a:solidFill>
                  <a:srgbClr val="FFFFFF"/>
                </a:solidFill>
              </a:rPr>
              <a:t> för </a:t>
            </a:r>
            <a:r>
              <a:rPr lang="en-US" sz="1500">
                <a:solidFill>
                  <a:srgbClr val="FFFFFF"/>
                </a:solidFill>
              </a:rPr>
              <a:t>vårt</a:t>
            </a:r>
            <a:r>
              <a:rPr lang="en-US" sz="1500" dirty="0">
                <a:solidFill>
                  <a:srgbClr val="FFFFFF"/>
                </a:solidFill>
              </a:rPr>
              <a:t> CRM-system </a:t>
            </a:r>
            <a:r>
              <a:rPr lang="en-US" sz="1500">
                <a:solidFill>
                  <a:srgbClr val="FFFFFF"/>
                </a:solidFill>
              </a:rPr>
              <a:t>Acordo</a:t>
            </a:r>
            <a:endParaRPr lang="en-US" sz="1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635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68EDEB4B-7BB4-AEA1-EF44-2AF18092F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sv-SE" sz="23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Abonnemangsformer</a:t>
            </a:r>
            <a:br>
              <a:rPr lang="sv-SE" sz="230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sz="2300">
              <a:solidFill>
                <a:schemeClr val="tx1"/>
              </a:solidFill>
            </a:endParaRPr>
          </a:p>
        </p:txBody>
      </p:sp>
      <p:cxnSp>
        <p:nvCxnSpPr>
          <p:cNvPr id="13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7F4482-2F9A-3AA7-AC97-66B0A4D5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sv-SE" sz="10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Telia släppte en ny abonnemangsportfölj oktober 2024.</a:t>
            </a: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sv-SE" sz="10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denna portfölj ingår följande abonnemang:</a:t>
            </a: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sv-SE" sz="100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Jobbmobil 1GB (Jobbmobil 1GB OSUB)</a:t>
            </a: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sv-SE" sz="100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Jobbmobil 15GB (Jobbmobil 15GB OSUB)</a:t>
            </a: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sv-SE" sz="100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Jobbmobil 50GB (Jobbmobil 50GB OSUB)</a:t>
            </a: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sv-SE" sz="100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Jobbmobil Obegränsat (obegränsad surf) (Jobbmobil Obegränsat OSUB)</a:t>
            </a:r>
          </a:p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100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Jobbmobil Obegränsat Plus (Jobbmobil Obegränsat Plus OSUB). </a:t>
            </a:r>
          </a:p>
          <a:p>
            <a:pPr marL="4572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sv-SE" sz="10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sv-SE" sz="10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Detta ingår i Jobbmobil Obegränsat Plus:</a:t>
            </a:r>
          </a:p>
          <a:p>
            <a:pPr marL="228600">
              <a:lnSpc>
                <a:spcPct val="90000"/>
              </a:lnSpc>
              <a:spcAft>
                <a:spcPts val="800"/>
              </a:spcAft>
            </a:pPr>
            <a:r>
              <a:rPr lang="sv-SE" sz="10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 datasim ingår</a:t>
            </a:r>
          </a:p>
          <a:p>
            <a:pPr marL="228600">
              <a:lnSpc>
                <a:spcPct val="90000"/>
              </a:lnSpc>
              <a:spcAft>
                <a:spcPts val="800"/>
              </a:spcAft>
            </a:pPr>
            <a:r>
              <a:rPr lang="sv-SE" sz="10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Microsoft365 licensen Basic ingår (värde 44 kr/mån/licens) </a:t>
            </a:r>
          </a:p>
          <a:p>
            <a:pPr marL="228600">
              <a:lnSpc>
                <a:spcPct val="90000"/>
              </a:lnSpc>
              <a:spcAft>
                <a:spcPts val="800"/>
              </a:spcAft>
            </a:pPr>
            <a:r>
              <a:rPr lang="sv-SE" sz="10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Microsoft365 Basic, Standard, Premium och E3 kommer vi rabattera med 44 kr/mån/licens </a:t>
            </a:r>
          </a:p>
          <a:p>
            <a:pPr marL="228600">
              <a:lnSpc>
                <a:spcPct val="90000"/>
              </a:lnSpc>
              <a:spcAft>
                <a:spcPts val="800"/>
              </a:spcAft>
            </a:pPr>
            <a:r>
              <a:rPr lang="sv-SE" sz="100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M365 licensen är inte knuten till det mobila abb. Utan kund får rabatt på M365 licenserna beroende på hur många Jobbmobil Obegränsad Plus abb kund har.</a:t>
            </a:r>
          </a:p>
          <a:p>
            <a:pPr>
              <a:lnSpc>
                <a:spcPct val="90000"/>
              </a:lnSpc>
            </a:pPr>
            <a:endParaRPr lang="sv-SE" sz="1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6697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BEC392-EA3B-1DC8-46A5-5F26B3C44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384" y="725368"/>
            <a:ext cx="10058400" cy="1446179"/>
          </a:xfrm>
        </p:spPr>
        <p:txBody>
          <a:bodyPr>
            <a:normAutofit fontScale="90000"/>
          </a:bodyPr>
          <a:lstStyle/>
          <a:p>
            <a:r>
              <a:rPr lang="sv-SE" sz="4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FORTFARANDE AKTIV KAMPANJ FÖR GAMLA KAMPANJEN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B1E0B6-281F-6E30-AE42-11694A8EE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031" y="2565399"/>
            <a:ext cx="10844070" cy="477886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Telia har en kampanj (</a:t>
            </a:r>
            <a:r>
              <a:rPr lang="sv-SE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Dräparkampanjen</a:t>
            </a:r>
            <a:r>
              <a:rPr lang="sv-SE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som de har förlängt för kunder som tillhör det gamla portföljen, MFA ALL in eller MFA Total. Kunder som redan är befintliga Telia kunder. Vi har möjlighet att erbjuda </a:t>
            </a:r>
            <a:r>
              <a:rPr lang="sv-SE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Dräparkampanjen till befintliga </a:t>
            </a:r>
            <a:r>
              <a:rPr lang="sv-SE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Telia kunder som vill </a:t>
            </a:r>
            <a:r>
              <a:rPr lang="sv-SE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nyteckna eller </a:t>
            </a:r>
            <a:r>
              <a:rPr lang="sv-SE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portera</a:t>
            </a:r>
            <a:r>
              <a:rPr lang="sv-SE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abonnemang. Du tjänar TKE + Porteringsersättning på Dräparkampanjen. Förutsättningarna för att sälja detta ser du nedan.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  <p:pic>
        <p:nvPicPr>
          <p:cNvPr id="6" name="ClipboardAsImage">
            <a:extLst>
              <a:ext uri="{FF2B5EF4-FFF2-40B4-BE49-F238E27FC236}">
                <a16:creationId xmlns:a16="http://schemas.microsoft.com/office/drawing/2014/main" id="{C67E3D86-046A-434E-B3A5-3081EE7E8B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57" y="3505200"/>
            <a:ext cx="5760720" cy="2708680"/>
          </a:xfrm>
          <a:prstGeom prst="rect">
            <a:avLst/>
          </a:prstGeom>
          <a:noFill/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A0C3983-BCCF-6220-1DB8-AA6FEFEE2ABE}"/>
              </a:ext>
            </a:extLst>
          </p:cNvPr>
          <p:cNvSpPr txBox="1"/>
          <p:nvPr/>
        </p:nvSpPr>
        <p:spPr>
          <a:xfrm>
            <a:off x="6748435" y="3219450"/>
            <a:ext cx="4900524" cy="1363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 du säljer denna kampanj till en Telia kund så är det viktigt att du skriver </a:t>
            </a:r>
            <a:r>
              <a:rPr lang="sv-SE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”Dräparkampanjen” </a:t>
            </a:r>
            <a:r>
              <a:rPr lang="sv-SE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sv-SE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kunddatan</a:t>
            </a:r>
            <a:r>
              <a:rPr lang="sv-SE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(rutan som heter Tjänst eller kampanj) i </a:t>
            </a:r>
            <a:r>
              <a:rPr lang="sv-SE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Acordo</a:t>
            </a:r>
            <a:r>
              <a:rPr lang="sv-SE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för att vi ska kunna ge kunden rätt pris, samt att du ska få rätt ersättning.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D1D7561-BDCC-F40F-286A-5CD30CBDE7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435" y="4254270"/>
            <a:ext cx="4572000" cy="19596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448735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18EF3E-C7D7-D863-E6EA-E8E52A296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Aktiva kampanjer just nu</a:t>
            </a:r>
            <a:endParaRPr lang="sv-SE" dirty="0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CEB59E1D-28CC-4923-AA7A-94DA28D9D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2000" y="2646426"/>
            <a:ext cx="6849431" cy="3105583"/>
          </a:xfrm>
        </p:spPr>
      </p:pic>
    </p:spTree>
    <p:extLst>
      <p:ext uri="{BB962C8B-B14F-4D97-AF65-F5344CB8AC3E}">
        <p14:creationId xmlns:p14="http://schemas.microsoft.com/office/powerpoint/2010/main" val="1624784594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569C76B-F7A3-ED3E-C89E-8370ADD58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8590" y="711419"/>
            <a:ext cx="9971394" cy="542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528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styrelserum">
  <a:themeElements>
    <a:clrScheme name="Jon styrelseru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Jon styrelseru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 styrelseru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83bf28d-6555-4d80-bda9-6fd688194acb" xsi:nil="true"/>
    <lcf76f155ced4ddcb4097134ff3c332f xmlns="3e89dc24-b40c-4327-a24c-ce723bfd06c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ED979B981ACE04CA08FE7E30BF5367D" ma:contentTypeVersion="11" ma:contentTypeDescription="Skapa ett nytt dokument." ma:contentTypeScope="" ma:versionID="d06e86a0bc2b1cdba1e146da1fe81c86">
  <xsd:schema xmlns:xsd="http://www.w3.org/2001/XMLSchema" xmlns:xs="http://www.w3.org/2001/XMLSchema" xmlns:p="http://schemas.microsoft.com/office/2006/metadata/properties" xmlns:ns2="3e89dc24-b40c-4327-a24c-ce723bfd06c2" xmlns:ns3="383bf28d-6555-4d80-bda9-6fd688194acb" targetNamespace="http://schemas.microsoft.com/office/2006/metadata/properties" ma:root="true" ma:fieldsID="b28e5a5760a7d2cb8eb1d4935d5a569a" ns2:_="" ns3:_="">
    <xsd:import namespace="3e89dc24-b40c-4327-a24c-ce723bfd06c2"/>
    <xsd:import namespace="383bf28d-6555-4d80-bda9-6fd688194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89dc24-b40c-4327-a24c-ce723bfd06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35c4fc3f-252d-47c6-86d6-80ea19a82d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3bf28d-6555-4d80-bda9-6fd688194ac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28d265-337a-4b99-a227-7ab3127decf7}" ma:internalName="TaxCatchAll" ma:showField="CatchAllData" ma:web="383bf28d-6555-4d80-bda9-6fd688194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E17917-4945-4F46-89DA-F0A0409716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E9CB68-36BB-42C5-89CB-3982617DEF50}">
  <ds:schemaRefs>
    <ds:schemaRef ds:uri="http://schemas.microsoft.com/office/2006/metadata/properties"/>
    <ds:schemaRef ds:uri="http://schemas.microsoft.com/office/infopath/2007/PartnerControls"/>
    <ds:schemaRef ds:uri="383bf28d-6555-4d80-bda9-6fd688194acb"/>
    <ds:schemaRef ds:uri="3e89dc24-b40c-4327-a24c-ce723bfd06c2"/>
  </ds:schemaRefs>
</ds:datastoreItem>
</file>

<file path=customXml/itemProps3.xml><?xml version="1.0" encoding="utf-8"?>
<ds:datastoreItem xmlns:ds="http://schemas.openxmlformats.org/officeDocument/2006/customXml" ds:itemID="{FB331576-08AA-4901-92DB-126C21B431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89dc24-b40c-4327-a24c-ce723bfd06c2"/>
    <ds:schemaRef ds:uri="383bf28d-6555-4d80-bda9-6fd688194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184</TotalTime>
  <Words>612</Words>
  <Application>Microsoft Office PowerPoint</Application>
  <PresentationFormat>Bredbild</PresentationFormat>
  <Paragraphs>47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2" baseType="lpstr">
      <vt:lpstr>Jon styrelserum</vt:lpstr>
      <vt:lpstr>Telia utbildningsmaterial</vt:lpstr>
      <vt:lpstr>Dem olika segmenten</vt:lpstr>
      <vt:lpstr>Segment</vt:lpstr>
      <vt:lpstr> Telia abonnemang</vt:lpstr>
      <vt:lpstr>PowerPoint-presentation</vt:lpstr>
      <vt:lpstr>Abonnemangsformer </vt:lpstr>
      <vt:lpstr>FORTFARANDE AKTIV KAMPANJ FÖR GAMLA KAMPANJEN </vt:lpstr>
      <vt:lpstr>Aktiva kampanjer just nu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Sossi Ghazarian Michailidou</dc:creator>
  <cp:lastModifiedBy>Sossi Ghazarian Michailidou</cp:lastModifiedBy>
  <cp:revision>9</cp:revision>
  <dcterms:created xsi:type="dcterms:W3CDTF">2024-10-01T11:35:31Z</dcterms:created>
  <dcterms:modified xsi:type="dcterms:W3CDTF">2025-07-08T14:38:44Z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0x0101003ED979B981ACE04CA08FE7E30BF5367D</vt:lpwstr>
  </property>
  <property fmtid="{D5CDD505-2E9C-101B-9397-08002B2CF9AE}" pid="3" name="MediaServiceImageTags">
    <vt:lpwstr/>
  </property>
</Properties>
</file>